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34"/>
  </p:notesMasterIdLst>
  <p:sldIdLst>
    <p:sldId id="258" r:id="rId2"/>
    <p:sldId id="261" r:id="rId3"/>
    <p:sldId id="262" r:id="rId4"/>
    <p:sldId id="263" r:id="rId5"/>
    <p:sldId id="306" r:id="rId6"/>
    <p:sldId id="307" r:id="rId7"/>
    <p:sldId id="264" r:id="rId8"/>
    <p:sldId id="308" r:id="rId9"/>
    <p:sldId id="309" r:id="rId10"/>
    <p:sldId id="265" r:id="rId11"/>
    <p:sldId id="310" r:id="rId12"/>
    <p:sldId id="311" r:id="rId13"/>
    <p:sldId id="266" r:id="rId14"/>
    <p:sldId id="312" r:id="rId15"/>
    <p:sldId id="313" r:id="rId16"/>
    <p:sldId id="267" r:id="rId17"/>
    <p:sldId id="314" r:id="rId18"/>
    <p:sldId id="315" r:id="rId19"/>
    <p:sldId id="268" r:id="rId20"/>
    <p:sldId id="316" r:id="rId21"/>
    <p:sldId id="317" r:id="rId22"/>
    <p:sldId id="269" r:id="rId23"/>
    <p:sldId id="318" r:id="rId24"/>
    <p:sldId id="319" r:id="rId25"/>
    <p:sldId id="270" r:id="rId26"/>
    <p:sldId id="320" r:id="rId27"/>
    <p:sldId id="321" r:id="rId28"/>
    <p:sldId id="271" r:id="rId29"/>
    <p:sldId id="322" r:id="rId30"/>
    <p:sldId id="323" r:id="rId31"/>
    <p:sldId id="272" r:id="rId32"/>
    <p:sldId id="324" r:id="rId33"/>
    <p:sldId id="325" r:id="rId34"/>
    <p:sldId id="273" r:id="rId35"/>
    <p:sldId id="326" r:id="rId36"/>
    <p:sldId id="327" r:id="rId37"/>
    <p:sldId id="274" r:id="rId38"/>
    <p:sldId id="328" r:id="rId39"/>
    <p:sldId id="329" r:id="rId40"/>
    <p:sldId id="275" r:id="rId41"/>
    <p:sldId id="330" r:id="rId42"/>
    <p:sldId id="331" r:id="rId43"/>
    <p:sldId id="276" r:id="rId44"/>
    <p:sldId id="332" r:id="rId45"/>
    <p:sldId id="333" r:id="rId46"/>
    <p:sldId id="277" r:id="rId47"/>
    <p:sldId id="334" r:id="rId48"/>
    <p:sldId id="335" r:id="rId49"/>
    <p:sldId id="278" r:id="rId50"/>
    <p:sldId id="336" r:id="rId51"/>
    <p:sldId id="337" r:id="rId52"/>
    <p:sldId id="279" r:id="rId53"/>
    <p:sldId id="338" r:id="rId54"/>
    <p:sldId id="339" r:id="rId55"/>
    <p:sldId id="280" r:id="rId56"/>
    <p:sldId id="340" r:id="rId57"/>
    <p:sldId id="341" r:id="rId58"/>
    <p:sldId id="281" r:id="rId59"/>
    <p:sldId id="342" r:id="rId60"/>
    <p:sldId id="343" r:id="rId61"/>
    <p:sldId id="282" r:id="rId62"/>
    <p:sldId id="344" r:id="rId63"/>
    <p:sldId id="345" r:id="rId64"/>
    <p:sldId id="283" r:id="rId65"/>
    <p:sldId id="346" r:id="rId66"/>
    <p:sldId id="347" r:id="rId67"/>
    <p:sldId id="284" r:id="rId68"/>
    <p:sldId id="348" r:id="rId69"/>
    <p:sldId id="349" r:id="rId70"/>
    <p:sldId id="285" r:id="rId71"/>
    <p:sldId id="350" r:id="rId72"/>
    <p:sldId id="351" r:id="rId73"/>
    <p:sldId id="286" r:id="rId74"/>
    <p:sldId id="352" r:id="rId75"/>
    <p:sldId id="353" r:id="rId76"/>
    <p:sldId id="287" r:id="rId77"/>
    <p:sldId id="354" r:id="rId78"/>
    <p:sldId id="355" r:id="rId79"/>
    <p:sldId id="288" r:id="rId80"/>
    <p:sldId id="356" r:id="rId81"/>
    <p:sldId id="357" r:id="rId82"/>
    <p:sldId id="289" r:id="rId83"/>
    <p:sldId id="358" r:id="rId84"/>
    <p:sldId id="359" r:id="rId85"/>
    <p:sldId id="290" r:id="rId86"/>
    <p:sldId id="360" r:id="rId87"/>
    <p:sldId id="361" r:id="rId88"/>
    <p:sldId id="291" r:id="rId89"/>
    <p:sldId id="362" r:id="rId90"/>
    <p:sldId id="363" r:id="rId91"/>
    <p:sldId id="292" r:id="rId92"/>
    <p:sldId id="364" r:id="rId93"/>
    <p:sldId id="365" r:id="rId94"/>
    <p:sldId id="293" r:id="rId95"/>
    <p:sldId id="366" r:id="rId96"/>
    <p:sldId id="367" r:id="rId97"/>
    <p:sldId id="294" r:id="rId98"/>
    <p:sldId id="368" r:id="rId99"/>
    <p:sldId id="369" r:id="rId100"/>
    <p:sldId id="295" r:id="rId101"/>
    <p:sldId id="370" r:id="rId102"/>
    <p:sldId id="371" r:id="rId103"/>
    <p:sldId id="296" r:id="rId104"/>
    <p:sldId id="372" r:id="rId105"/>
    <p:sldId id="373" r:id="rId106"/>
    <p:sldId id="297" r:id="rId107"/>
    <p:sldId id="374" r:id="rId108"/>
    <p:sldId id="375" r:id="rId109"/>
    <p:sldId id="298" r:id="rId110"/>
    <p:sldId id="376" r:id="rId111"/>
    <p:sldId id="377" r:id="rId112"/>
    <p:sldId id="299" r:id="rId113"/>
    <p:sldId id="378" r:id="rId114"/>
    <p:sldId id="379" r:id="rId115"/>
    <p:sldId id="300" r:id="rId116"/>
    <p:sldId id="380" r:id="rId117"/>
    <p:sldId id="381" r:id="rId118"/>
    <p:sldId id="301" r:id="rId119"/>
    <p:sldId id="382" r:id="rId120"/>
    <p:sldId id="383" r:id="rId121"/>
    <p:sldId id="302" r:id="rId122"/>
    <p:sldId id="384" r:id="rId123"/>
    <p:sldId id="385" r:id="rId124"/>
    <p:sldId id="303" r:id="rId125"/>
    <p:sldId id="386" r:id="rId126"/>
    <p:sldId id="387" r:id="rId127"/>
    <p:sldId id="304" r:id="rId128"/>
    <p:sldId id="388" r:id="rId129"/>
    <p:sldId id="389" r:id="rId130"/>
    <p:sldId id="305" r:id="rId131"/>
    <p:sldId id="390" r:id="rId132"/>
    <p:sldId id="391" r:id="rId1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4038" autoAdjust="0"/>
  </p:normalViewPr>
  <p:slideViewPr>
    <p:cSldViewPr snapToGrid="0" snapToObjects="1">
      <p:cViewPr>
        <p:scale>
          <a:sx n="85" d="100"/>
          <a:sy n="85" d="100"/>
        </p:scale>
        <p:origin x="-1776" y="-2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notesMaster" Target="notesMasters/notesMaster1.xml"/><Relationship Id="rId135" Type="http://schemas.openxmlformats.org/officeDocument/2006/relationships/printerSettings" Target="printerSettings/printerSettings1.bin"/><Relationship Id="rId136" Type="http://schemas.openxmlformats.org/officeDocument/2006/relationships/presProps" Target="presProps.xml"/><Relationship Id="rId137" Type="http://schemas.openxmlformats.org/officeDocument/2006/relationships/viewProps" Target="viewProps.xml"/><Relationship Id="rId138" Type="http://schemas.openxmlformats.org/officeDocument/2006/relationships/theme" Target="theme/theme1.xml"/><Relationship Id="rId13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5B158C-EC35-A046-8B8C-E625B5C7005B}" type="datetimeFigureOut">
              <a:rPr lang="en-US" smtClean="0"/>
              <a:t>4/4/13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FE5410-A415-6145-9B1F-E9324DC02C99}" type="slidenum">
              <a:rPr lang="en-US" smtClean="0"/>
              <a:t>‹#›</a:t>
            </a:fld>
            <a:endParaRPr lang="en-US" dirty="0"/>
          </a:p>
        </p:txBody>
      </p:sp>
    </p:spTree>
    <p:extLst>
      <p:ext uri="{BB962C8B-B14F-4D97-AF65-F5344CB8AC3E}">
        <p14:creationId xmlns:p14="http://schemas.microsoft.com/office/powerpoint/2010/main" val="25716982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1C295150-4FD7-4802-B0EB-D52217513A72}" type="datetime1">
              <a:rPr lang="en-US" smtClean="0"/>
              <a:pPr/>
              <a:t>4/4/13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pPr/>
              <a:t>4/4/13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461895A-832A-4167-BE9B-7448CA062309}" type="datetime1">
              <a:rPr lang="en-US" smtClean="0"/>
              <a:pPr/>
              <a:t>4/4/13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7571FF-D602-4BB6-9683-7A1E909D4296}" type="datetime1">
              <a:rPr lang="en-US" smtClean="0"/>
              <a:pPr/>
              <a:t>4/4/13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C392BEB-5202-498C-89F7-BBD3BEE1B887}" type="datetime1">
              <a:rPr lang="en-US" smtClean="0"/>
              <a:pPr/>
              <a:t>4/4/13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1909345-DEE0-4B07-8E32-441AC9DA095E}" type="datetime1">
              <a:rPr lang="en-US" smtClean="0"/>
              <a:pPr/>
              <a:t>4/4/13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pPr/>
              <a:t>4/4/13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2847B31-A4E1-4FCE-8661-5EC33A675437}" type="datetime1">
              <a:rPr lang="en-US" smtClean="0"/>
              <a:pPr/>
              <a:t>4/4/13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CAD832D-B7F8-4A85-B115-3F84BE9AC26D}" type="datetime1">
              <a:rPr lang="en-US" smtClean="0"/>
              <a:pPr/>
              <a:t>4/4/13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6DD0FD-55B0-48C4-8AF2-8A69533EDFC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10B34F3-05F7-41C1-B84E-68CE2E00C83C}" type="datetime1">
              <a:rPr lang="en-US" smtClean="0"/>
              <a:pPr/>
              <a:t>4/4/13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6DD0FD-55B0-48C4-8AF2-8A69533EDFC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pPr/>
              <a:t>4/4/13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6DD0FD-55B0-48C4-8AF2-8A69533EDFC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pPr/>
              <a:t>4/4/13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F1909345-DEE0-4B07-8E32-441AC9DA095E}" type="datetime1">
              <a:rPr lang="en-US" smtClean="0"/>
              <a:pPr/>
              <a:t>4/4/13</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F36DD0FD-55B0-48C4-8AF2-8A69533EDF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hf sldNum="0"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0" Type="http://schemas.openxmlformats.org/officeDocument/2006/relationships/slide" Target="slide64.xml"/><Relationship Id="rId21" Type="http://schemas.openxmlformats.org/officeDocument/2006/relationships/slide" Target="slide67.xml"/><Relationship Id="rId22" Type="http://schemas.openxmlformats.org/officeDocument/2006/relationships/slide" Target="slide70.xml"/><Relationship Id="rId23" Type="http://schemas.openxmlformats.org/officeDocument/2006/relationships/slide" Target="slide73.xml"/><Relationship Id="rId24" Type="http://schemas.openxmlformats.org/officeDocument/2006/relationships/slide" Target="slide76.xml"/><Relationship Id="rId25" Type="http://schemas.openxmlformats.org/officeDocument/2006/relationships/slide" Target="slide79.xml"/><Relationship Id="rId26" Type="http://schemas.openxmlformats.org/officeDocument/2006/relationships/slide" Target="slide82.xml"/><Relationship Id="rId27" Type="http://schemas.openxmlformats.org/officeDocument/2006/relationships/slide" Target="slide85.xml"/><Relationship Id="rId28" Type="http://schemas.openxmlformats.org/officeDocument/2006/relationships/slide" Target="slide88.xml"/><Relationship Id="rId29" Type="http://schemas.openxmlformats.org/officeDocument/2006/relationships/slide" Target="slide91.xml"/><Relationship Id="rId1" Type="http://schemas.openxmlformats.org/officeDocument/2006/relationships/slideLayout" Target="../slideLayouts/slideLayout2.xml"/><Relationship Id="rId2" Type="http://schemas.openxmlformats.org/officeDocument/2006/relationships/slide" Target="slide7.xml"/><Relationship Id="rId3" Type="http://schemas.openxmlformats.org/officeDocument/2006/relationships/slide" Target="slide10.xml"/><Relationship Id="rId4" Type="http://schemas.openxmlformats.org/officeDocument/2006/relationships/slide" Target="slide13.xml"/><Relationship Id="rId5" Type="http://schemas.openxmlformats.org/officeDocument/2006/relationships/slide" Target="slide16.xml"/><Relationship Id="rId30" Type="http://schemas.openxmlformats.org/officeDocument/2006/relationships/slide" Target="slide94.xml"/><Relationship Id="rId31" Type="http://schemas.openxmlformats.org/officeDocument/2006/relationships/slide" Target="slide97.xml"/><Relationship Id="rId32" Type="http://schemas.openxmlformats.org/officeDocument/2006/relationships/slide" Target="slide100.xml"/><Relationship Id="rId9" Type="http://schemas.openxmlformats.org/officeDocument/2006/relationships/slide" Target="slide31.xml"/><Relationship Id="rId6" Type="http://schemas.openxmlformats.org/officeDocument/2006/relationships/slide" Target="slide22.xml"/><Relationship Id="rId7" Type="http://schemas.openxmlformats.org/officeDocument/2006/relationships/slide" Target="slide25.xml"/><Relationship Id="rId8" Type="http://schemas.openxmlformats.org/officeDocument/2006/relationships/slide" Target="slide28.xml"/><Relationship Id="rId33" Type="http://schemas.openxmlformats.org/officeDocument/2006/relationships/slide" Target="slide103.xml"/><Relationship Id="rId34" Type="http://schemas.openxmlformats.org/officeDocument/2006/relationships/slide" Target="slide106.xml"/><Relationship Id="rId35" Type="http://schemas.openxmlformats.org/officeDocument/2006/relationships/slide" Target="slide109.xml"/><Relationship Id="rId36" Type="http://schemas.openxmlformats.org/officeDocument/2006/relationships/slide" Target="slide112.xml"/><Relationship Id="rId10" Type="http://schemas.openxmlformats.org/officeDocument/2006/relationships/slide" Target="slide34.xml"/><Relationship Id="rId11" Type="http://schemas.openxmlformats.org/officeDocument/2006/relationships/slide" Target="slide37.xml"/><Relationship Id="rId12" Type="http://schemas.openxmlformats.org/officeDocument/2006/relationships/slide" Target="slide40.xml"/><Relationship Id="rId13" Type="http://schemas.openxmlformats.org/officeDocument/2006/relationships/slide" Target="slide43.xml"/><Relationship Id="rId14" Type="http://schemas.openxmlformats.org/officeDocument/2006/relationships/slide" Target="slide46.xml"/><Relationship Id="rId15" Type="http://schemas.openxmlformats.org/officeDocument/2006/relationships/slide" Target="slide49.xml"/><Relationship Id="rId16" Type="http://schemas.openxmlformats.org/officeDocument/2006/relationships/slide" Target="slide52.xml"/><Relationship Id="rId17" Type="http://schemas.openxmlformats.org/officeDocument/2006/relationships/slide" Target="slide55.xml"/><Relationship Id="rId18" Type="http://schemas.openxmlformats.org/officeDocument/2006/relationships/slide" Target="slide58.xml"/><Relationship Id="rId19" Type="http://schemas.openxmlformats.org/officeDocument/2006/relationships/slide" Target="slide61.xml"/><Relationship Id="rId37" Type="http://schemas.openxmlformats.org/officeDocument/2006/relationships/slide" Target="slide115.xml"/><Relationship Id="rId38" Type="http://schemas.openxmlformats.org/officeDocument/2006/relationships/slide" Target="slide118.xml"/><Relationship Id="rId39" Type="http://schemas.openxmlformats.org/officeDocument/2006/relationships/slide" Target="slide121.xml"/><Relationship Id="rId40" Type="http://schemas.openxmlformats.org/officeDocument/2006/relationships/slide" Target="slide124.xml"/><Relationship Id="rId41" Type="http://schemas.openxmlformats.org/officeDocument/2006/relationships/slide" Target="slide127.xml"/><Relationship Id="rId42" Type="http://schemas.openxmlformats.org/officeDocument/2006/relationships/slide" Target="slide13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PRESIDENTS QUIZ!!!!!</a:t>
            </a:r>
            <a:endParaRPr lang="en-US" dirty="0"/>
          </a:p>
        </p:txBody>
      </p:sp>
      <p:sp>
        <p:nvSpPr>
          <p:cNvPr id="3" name="Subtitle 2"/>
          <p:cNvSpPr>
            <a:spLocks noGrp="1"/>
          </p:cNvSpPr>
          <p:nvPr>
            <p:ph type="subTitle" idx="1"/>
          </p:nvPr>
        </p:nvSpPr>
        <p:spPr/>
        <p:txBody>
          <a:bodyPr/>
          <a:lstStyle/>
          <a:p>
            <a:r>
              <a:rPr lang="en-US" dirty="0" smtClean="0"/>
              <a:t>By Owen </a:t>
            </a:r>
            <a:r>
              <a:rPr lang="en-US" dirty="0"/>
              <a:t>P</a:t>
            </a:r>
            <a:r>
              <a:rPr lang="en-US" dirty="0" smtClean="0"/>
              <a:t>anos and Peter Schumacher</a:t>
            </a:r>
            <a:endParaRPr lang="en-US" dirty="0"/>
          </a:p>
        </p:txBody>
      </p:sp>
    </p:spTree>
    <p:extLst>
      <p:ext uri="{BB962C8B-B14F-4D97-AF65-F5344CB8AC3E}">
        <p14:creationId xmlns:p14="http://schemas.microsoft.com/office/powerpoint/2010/main" val="24297795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Jefferson</a:t>
            </a:r>
            <a:endParaRPr lang="en-US" dirty="0"/>
          </a:p>
        </p:txBody>
      </p:sp>
      <p:sp>
        <p:nvSpPr>
          <p:cNvPr id="3" name="Content Placeholder 2"/>
          <p:cNvSpPr>
            <a:spLocks noGrp="1"/>
          </p:cNvSpPr>
          <p:nvPr>
            <p:ph idx="1"/>
          </p:nvPr>
        </p:nvSpPr>
        <p:spPr/>
        <p:txBody>
          <a:bodyPr>
            <a:normAutofit/>
          </a:bodyPr>
          <a:lstStyle/>
          <a:p>
            <a:r>
              <a:rPr lang="en-US" sz="1600" dirty="0" smtClean="0"/>
              <a:t>Q1. What was Thomas Jefferson’s date of death?</a:t>
            </a:r>
          </a:p>
          <a:p>
            <a:r>
              <a:rPr lang="en-US" sz="1400" dirty="0" smtClean="0"/>
              <a:t>A. September 4, 1826</a:t>
            </a:r>
          </a:p>
          <a:p>
            <a:r>
              <a:rPr lang="en-US" sz="1400" dirty="0" smtClean="0"/>
              <a:t>B. June 22, 1826</a:t>
            </a:r>
          </a:p>
          <a:p>
            <a:r>
              <a:rPr lang="en-US" sz="1400" dirty="0" smtClean="0"/>
              <a:t>C. July 4, 1826</a:t>
            </a:r>
          </a:p>
          <a:p>
            <a:r>
              <a:rPr lang="en-US" sz="1600" dirty="0" smtClean="0"/>
              <a:t>Q2. What were his pets?</a:t>
            </a:r>
          </a:p>
          <a:p>
            <a:r>
              <a:rPr lang="en-US" sz="1400" dirty="0" smtClean="0"/>
              <a:t>A. A mockingbird and 2 bear cubs</a:t>
            </a:r>
          </a:p>
          <a:p>
            <a:r>
              <a:rPr lang="en-US" sz="1400" dirty="0" smtClean="0"/>
              <a:t>B. A dog and a horse</a:t>
            </a:r>
          </a:p>
          <a:p>
            <a:r>
              <a:rPr lang="en-US" sz="1400" dirty="0" smtClean="0"/>
              <a:t>C. 52 fish</a:t>
            </a:r>
            <a:endParaRPr lang="en-US" sz="1400" dirty="0"/>
          </a:p>
        </p:txBody>
      </p:sp>
    </p:spTree>
    <p:extLst>
      <p:ext uri="{BB962C8B-B14F-4D97-AF65-F5344CB8AC3E}">
        <p14:creationId xmlns:p14="http://schemas.microsoft.com/office/powerpoint/2010/main" val="1969646196"/>
      </p:ext>
    </p:extLst>
  </p:cSld>
  <p:clrMapOvr>
    <a:masterClrMapping/>
  </p:clrMapOvr>
  <p:timing>
    <p:tnLst>
      <p:par>
        <p:cTn xmlns:p14="http://schemas.microsoft.com/office/powerpoint/2010/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Dwight D. Eisenhower</a:t>
            </a:r>
            <a:endParaRPr lang="en-US" dirty="0"/>
          </a:p>
        </p:txBody>
      </p:sp>
      <p:sp>
        <p:nvSpPr>
          <p:cNvPr id="3" name="Content Placeholder 2"/>
          <p:cNvSpPr>
            <a:spLocks noGrp="1"/>
          </p:cNvSpPr>
          <p:nvPr>
            <p:ph idx="1"/>
          </p:nvPr>
        </p:nvSpPr>
        <p:spPr/>
        <p:txBody>
          <a:bodyPr>
            <a:normAutofit/>
          </a:bodyPr>
          <a:lstStyle/>
          <a:p>
            <a:r>
              <a:rPr lang="en-US" sz="1600" dirty="0" smtClean="0"/>
              <a:t>Q1. Which famous restaurant opened in his terms?</a:t>
            </a:r>
          </a:p>
          <a:p>
            <a:r>
              <a:rPr lang="en-US" sz="1600" dirty="0" smtClean="0"/>
              <a:t>A. Jimmy Johns</a:t>
            </a:r>
          </a:p>
          <a:p>
            <a:r>
              <a:rPr lang="en-US" sz="1600" dirty="0" smtClean="0"/>
              <a:t>B. B-Bops</a:t>
            </a:r>
          </a:p>
          <a:p>
            <a:r>
              <a:rPr lang="en-US" sz="1600" dirty="0" smtClean="0"/>
              <a:t>C. McDonalds</a:t>
            </a:r>
          </a:p>
          <a:p>
            <a:r>
              <a:rPr lang="en-US" sz="1600" dirty="0" smtClean="0"/>
              <a:t>Q2. What was his main slogan?</a:t>
            </a:r>
          </a:p>
          <a:p>
            <a:r>
              <a:rPr lang="en-US" sz="1600" dirty="0" smtClean="0"/>
              <a:t>A. “I Love Mike &amp; Ike’s”</a:t>
            </a:r>
          </a:p>
          <a:p>
            <a:r>
              <a:rPr lang="en-US" sz="1600" dirty="0" smtClean="0"/>
              <a:t>B. “Bike with Ike”</a:t>
            </a:r>
          </a:p>
          <a:p>
            <a:r>
              <a:rPr lang="en-US" sz="1600" dirty="0" smtClean="0"/>
              <a:t>C. “I Like Ike”</a:t>
            </a:r>
            <a:endParaRPr lang="en-US" sz="1600" dirty="0"/>
          </a:p>
        </p:txBody>
      </p:sp>
    </p:spTree>
    <p:extLst>
      <p:ext uri="{BB962C8B-B14F-4D97-AF65-F5344CB8AC3E}">
        <p14:creationId xmlns:p14="http://schemas.microsoft.com/office/powerpoint/2010/main" val="4075521714"/>
      </p:ext>
    </p:extLst>
  </p:cSld>
  <p:clrMapOvr>
    <a:masterClrMapping/>
  </p:clrMapOvr>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What space object was launched during his first term?</a:t>
            </a:r>
          </a:p>
          <a:p>
            <a:r>
              <a:rPr lang="en-US" dirty="0" smtClean="0"/>
              <a:t>A. ISS</a:t>
            </a:r>
          </a:p>
          <a:p>
            <a:r>
              <a:rPr lang="en-US" dirty="0" smtClean="0"/>
              <a:t>B. Sputnik</a:t>
            </a:r>
          </a:p>
          <a:p>
            <a:r>
              <a:rPr lang="en-US" dirty="0" smtClean="0"/>
              <a:t>C. Apollo 11</a:t>
            </a:r>
            <a:endParaRPr lang="en-US" dirty="0"/>
          </a:p>
        </p:txBody>
      </p:sp>
    </p:spTree>
    <p:extLst>
      <p:ext uri="{BB962C8B-B14F-4D97-AF65-F5344CB8AC3E}">
        <p14:creationId xmlns:p14="http://schemas.microsoft.com/office/powerpoint/2010/main" val="279140583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C; McDonalds</a:t>
            </a:r>
          </a:p>
          <a:p>
            <a:r>
              <a:rPr lang="en-US" dirty="0" smtClean="0"/>
              <a:t>Q2. C; “I Like Ike”</a:t>
            </a:r>
          </a:p>
          <a:p>
            <a:r>
              <a:rPr lang="en-US" dirty="0" smtClean="0"/>
              <a:t>Q3. B; Sputnik </a:t>
            </a:r>
            <a:endParaRPr lang="en-US" dirty="0"/>
          </a:p>
        </p:txBody>
      </p:sp>
    </p:spTree>
    <p:extLst>
      <p:ext uri="{BB962C8B-B14F-4D97-AF65-F5344CB8AC3E}">
        <p14:creationId xmlns:p14="http://schemas.microsoft.com/office/powerpoint/2010/main" val="184149323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F. Kennedy</a:t>
            </a:r>
            <a:endParaRPr lang="en-US" dirty="0"/>
          </a:p>
        </p:txBody>
      </p:sp>
      <p:sp>
        <p:nvSpPr>
          <p:cNvPr id="3" name="Content Placeholder 2"/>
          <p:cNvSpPr>
            <a:spLocks noGrp="1"/>
          </p:cNvSpPr>
          <p:nvPr>
            <p:ph idx="1"/>
          </p:nvPr>
        </p:nvSpPr>
        <p:spPr/>
        <p:txBody>
          <a:bodyPr>
            <a:normAutofit/>
          </a:bodyPr>
          <a:lstStyle/>
          <a:p>
            <a:r>
              <a:rPr lang="en-US" sz="1600" dirty="0" smtClean="0"/>
              <a:t>Q1. What foundation did he found?</a:t>
            </a:r>
          </a:p>
          <a:p>
            <a:r>
              <a:rPr lang="en-US" sz="1600" dirty="0" smtClean="0"/>
              <a:t>A: The Peace Corps</a:t>
            </a:r>
          </a:p>
          <a:p>
            <a:r>
              <a:rPr lang="en-US" sz="1600" dirty="0" smtClean="0"/>
              <a:t>B: Toys For Tots</a:t>
            </a:r>
          </a:p>
          <a:p>
            <a:r>
              <a:rPr lang="en-US" sz="1600" dirty="0" smtClean="0"/>
              <a:t>C: Cloning The World</a:t>
            </a:r>
          </a:p>
          <a:p>
            <a:r>
              <a:rPr lang="en-US" sz="1600" dirty="0" smtClean="0"/>
              <a:t>Q2. How did he die?</a:t>
            </a:r>
          </a:p>
          <a:p>
            <a:r>
              <a:rPr lang="en-US" sz="1600" dirty="0" smtClean="0"/>
              <a:t>A. Natural causes</a:t>
            </a:r>
          </a:p>
          <a:p>
            <a:r>
              <a:rPr lang="en-US" sz="1600" dirty="0" smtClean="0"/>
              <a:t>B. Armageddon</a:t>
            </a:r>
          </a:p>
          <a:p>
            <a:r>
              <a:rPr lang="en-US" sz="1600" dirty="0" smtClean="0"/>
              <a:t>C. Assassination</a:t>
            </a:r>
            <a:endParaRPr lang="en-US" sz="1600" dirty="0"/>
          </a:p>
        </p:txBody>
      </p:sp>
    </p:spTree>
    <p:extLst>
      <p:ext uri="{BB962C8B-B14F-4D97-AF65-F5344CB8AC3E}">
        <p14:creationId xmlns:p14="http://schemas.microsoft.com/office/powerpoint/2010/main" val="3239315002"/>
      </p:ext>
    </p:extLst>
  </p:cSld>
  <p:clrMapOvr>
    <a:masterClrMapping/>
  </p:clrMapOvr>
  <p:timing>
    <p:tnLst>
      <p:par>
        <p:cTn xmlns:p14="http://schemas.microsoft.com/office/powerpoint/2010/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What award did he receive and why?</a:t>
            </a:r>
          </a:p>
          <a:p>
            <a:r>
              <a:rPr lang="en-US" dirty="0" smtClean="0"/>
              <a:t>A. Nobel Peace Prize for stopping an apocalypse</a:t>
            </a:r>
          </a:p>
          <a:p>
            <a:r>
              <a:rPr lang="en-US" dirty="0" smtClean="0"/>
              <a:t>B. Space Explorer for standing on the sun (which was later removed for blowing up Pluto)</a:t>
            </a:r>
          </a:p>
          <a:p>
            <a:r>
              <a:rPr lang="en-US" dirty="0" smtClean="0"/>
              <a:t>C. The Purple Heart for rescuing the crew of a sunken ship</a:t>
            </a:r>
            <a:endParaRPr lang="en-US" dirty="0"/>
          </a:p>
        </p:txBody>
      </p:sp>
    </p:spTree>
    <p:extLst>
      <p:ext uri="{BB962C8B-B14F-4D97-AF65-F5344CB8AC3E}">
        <p14:creationId xmlns:p14="http://schemas.microsoft.com/office/powerpoint/2010/main" val="312554664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A; Peace Corps</a:t>
            </a:r>
          </a:p>
          <a:p>
            <a:r>
              <a:rPr lang="en-US" dirty="0" smtClean="0"/>
              <a:t>Q2. C; Assassination</a:t>
            </a:r>
          </a:p>
          <a:p>
            <a:r>
              <a:rPr lang="en-US" dirty="0" smtClean="0"/>
              <a:t>Q3. C; The Purple Heart for rescuing the crew of a </a:t>
            </a:r>
            <a:r>
              <a:rPr lang="en-US" smtClean="0"/>
              <a:t>sunken ship</a:t>
            </a:r>
            <a:endParaRPr lang="en-US" dirty="0"/>
          </a:p>
        </p:txBody>
      </p:sp>
    </p:spTree>
    <p:extLst>
      <p:ext uri="{BB962C8B-B14F-4D97-AF65-F5344CB8AC3E}">
        <p14:creationId xmlns:p14="http://schemas.microsoft.com/office/powerpoint/2010/main" val="3750653116"/>
      </p:ext>
    </p:extLst>
  </p:cSld>
  <p:clrMapOvr>
    <a:masterClrMapping/>
  </p:clrMapOvr>
  <p:timing>
    <p:tnLst>
      <p:par>
        <p:cTn xmlns:p14="http://schemas.microsoft.com/office/powerpoint/2010/mai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Lyndon B. Johnson</a:t>
            </a:r>
            <a:endParaRPr lang="en-US" dirty="0"/>
          </a:p>
        </p:txBody>
      </p:sp>
      <p:sp>
        <p:nvSpPr>
          <p:cNvPr id="3" name="Content Placeholder 2"/>
          <p:cNvSpPr>
            <a:spLocks noGrp="1"/>
          </p:cNvSpPr>
          <p:nvPr>
            <p:ph idx="1"/>
          </p:nvPr>
        </p:nvSpPr>
        <p:spPr/>
        <p:txBody>
          <a:bodyPr>
            <a:normAutofit/>
          </a:bodyPr>
          <a:lstStyle/>
          <a:p>
            <a:r>
              <a:rPr lang="en-US" sz="1600" dirty="0" smtClean="0"/>
              <a:t>Q1. What was the First Lady an activist in?</a:t>
            </a:r>
          </a:p>
          <a:p>
            <a:r>
              <a:rPr lang="en-US" sz="1600" dirty="0" smtClean="0"/>
              <a:t>A. Beginning the apocalypse</a:t>
            </a:r>
          </a:p>
          <a:p>
            <a:r>
              <a:rPr lang="en-US" sz="1600" dirty="0" smtClean="0"/>
              <a:t>B. Anti-poverty</a:t>
            </a:r>
          </a:p>
          <a:p>
            <a:r>
              <a:rPr lang="en-US" sz="1600" dirty="0" smtClean="0"/>
              <a:t>C. Traveling to the sun </a:t>
            </a:r>
          </a:p>
          <a:p>
            <a:r>
              <a:rPr lang="en-US" sz="1600" dirty="0" smtClean="0"/>
              <a:t>Q2. What did he cut?</a:t>
            </a:r>
          </a:p>
          <a:p>
            <a:r>
              <a:rPr lang="en-US" sz="1600" dirty="0" smtClean="0"/>
              <a:t>A. Government budget</a:t>
            </a:r>
          </a:p>
          <a:p>
            <a:r>
              <a:rPr lang="en-US" sz="1600" dirty="0" smtClean="0"/>
              <a:t>B. His own foot off</a:t>
            </a:r>
          </a:p>
          <a:p>
            <a:r>
              <a:rPr lang="en-US" sz="1600" dirty="0" smtClean="0"/>
              <a:t>C. His wife’s eyebrows off</a:t>
            </a:r>
            <a:endParaRPr lang="en-US" sz="1600" dirty="0"/>
          </a:p>
        </p:txBody>
      </p:sp>
    </p:spTree>
    <p:extLst>
      <p:ext uri="{BB962C8B-B14F-4D97-AF65-F5344CB8AC3E}">
        <p14:creationId xmlns:p14="http://schemas.microsoft.com/office/powerpoint/2010/main" val="2139918087"/>
      </p:ext>
    </p:extLst>
  </p:cSld>
  <p:clrMapOvr>
    <a:masterClrMapping/>
  </p:clrMapOvr>
  <p:timing>
    <p:tnLst>
      <p:par>
        <p:cTn xmlns:p14="http://schemas.microsoft.com/office/powerpoint/2010/mai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Q3. What year did his first term begin?</a:t>
            </a:r>
          </a:p>
          <a:p>
            <a:r>
              <a:rPr lang="en-US" dirty="0" smtClean="0"/>
              <a:t>A. 1963</a:t>
            </a:r>
          </a:p>
          <a:p>
            <a:r>
              <a:rPr lang="en-US" dirty="0" smtClean="0"/>
              <a:t>B. 1492</a:t>
            </a:r>
          </a:p>
          <a:p>
            <a:r>
              <a:rPr lang="en-US" dirty="0" smtClean="0"/>
              <a:t>C. 6700 B.C.</a:t>
            </a:r>
            <a:endParaRPr lang="en-US" dirty="0"/>
          </a:p>
        </p:txBody>
      </p:sp>
    </p:spTree>
    <p:extLst>
      <p:ext uri="{BB962C8B-B14F-4D97-AF65-F5344CB8AC3E}">
        <p14:creationId xmlns:p14="http://schemas.microsoft.com/office/powerpoint/2010/main" val="1403348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B; Anti-poverty</a:t>
            </a:r>
          </a:p>
          <a:p>
            <a:r>
              <a:rPr lang="en-US" dirty="0" smtClean="0"/>
              <a:t>Q2. A; Government budgets</a:t>
            </a:r>
          </a:p>
          <a:p>
            <a:r>
              <a:rPr lang="en-US" dirty="0" smtClean="0"/>
              <a:t>Q3. A; 1963</a:t>
            </a:r>
            <a:endParaRPr lang="en-US" dirty="0"/>
          </a:p>
        </p:txBody>
      </p:sp>
    </p:spTree>
    <p:extLst>
      <p:ext uri="{BB962C8B-B14F-4D97-AF65-F5344CB8AC3E}">
        <p14:creationId xmlns:p14="http://schemas.microsoft.com/office/powerpoint/2010/main" val="307661970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Richard M. Nixon</a:t>
            </a:r>
            <a:endParaRPr lang="en-US" dirty="0"/>
          </a:p>
        </p:txBody>
      </p:sp>
      <p:sp>
        <p:nvSpPr>
          <p:cNvPr id="3" name="Content Placeholder 2"/>
          <p:cNvSpPr>
            <a:spLocks noGrp="1"/>
          </p:cNvSpPr>
          <p:nvPr>
            <p:ph idx="1"/>
          </p:nvPr>
        </p:nvSpPr>
        <p:spPr/>
        <p:txBody>
          <a:bodyPr>
            <a:normAutofit/>
          </a:bodyPr>
          <a:lstStyle/>
          <a:p>
            <a:r>
              <a:rPr lang="en-US" sz="1600" dirty="0" smtClean="0"/>
              <a:t>Q1. Why did he leave office?</a:t>
            </a:r>
          </a:p>
          <a:p>
            <a:r>
              <a:rPr lang="en-US" sz="1600" dirty="0" smtClean="0"/>
              <a:t>A. Impeachment</a:t>
            </a:r>
          </a:p>
          <a:p>
            <a:r>
              <a:rPr lang="en-US" sz="1600" dirty="0" smtClean="0"/>
              <a:t>B. Resigning</a:t>
            </a:r>
          </a:p>
          <a:p>
            <a:r>
              <a:rPr lang="en-US" sz="1600" dirty="0" smtClean="0"/>
              <a:t>C. He died</a:t>
            </a:r>
          </a:p>
          <a:p>
            <a:r>
              <a:rPr lang="en-US" sz="1600" dirty="0" smtClean="0"/>
              <a:t>Q2. What was his wife’s nickname?</a:t>
            </a:r>
          </a:p>
          <a:p>
            <a:r>
              <a:rPr lang="en-US" sz="1600" dirty="0" smtClean="0"/>
              <a:t>A. Catherine</a:t>
            </a:r>
          </a:p>
          <a:p>
            <a:r>
              <a:rPr lang="en-US" sz="1600" dirty="0" smtClean="0"/>
              <a:t>B. Elmo</a:t>
            </a:r>
          </a:p>
          <a:p>
            <a:r>
              <a:rPr lang="en-US" sz="1600" dirty="0" smtClean="0"/>
              <a:t>C. Pat</a:t>
            </a:r>
          </a:p>
        </p:txBody>
      </p:sp>
    </p:spTree>
    <p:extLst>
      <p:ext uri="{BB962C8B-B14F-4D97-AF65-F5344CB8AC3E}">
        <p14:creationId xmlns:p14="http://schemas.microsoft.com/office/powerpoint/2010/main" val="6211385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Q3. Who did Jefferson send to explore?</a:t>
            </a:r>
          </a:p>
          <a:p>
            <a:r>
              <a:rPr lang="en-US" dirty="0" smtClean="0"/>
              <a:t>A. James Cook</a:t>
            </a:r>
          </a:p>
          <a:p>
            <a:r>
              <a:rPr lang="en-US" dirty="0" smtClean="0"/>
              <a:t>B. Indiana Jones</a:t>
            </a:r>
          </a:p>
          <a:p>
            <a:r>
              <a:rPr lang="en-US" dirty="0" smtClean="0"/>
              <a:t>C. Lewis and Clark</a:t>
            </a:r>
            <a:endParaRPr lang="en-US" dirty="0"/>
          </a:p>
        </p:txBody>
      </p:sp>
    </p:spTree>
    <p:extLst>
      <p:ext uri="{BB962C8B-B14F-4D97-AF65-F5344CB8AC3E}">
        <p14:creationId xmlns:p14="http://schemas.microsoft.com/office/powerpoint/2010/main" val="2962912956"/>
      </p:ext>
    </p:extLst>
  </p:cSld>
  <p:clrMapOvr>
    <a:masterClrMapping/>
  </p:clrMapOvr>
  <p:timing>
    <p:tnLst>
      <p:par>
        <p:cTn xmlns:p14="http://schemas.microsoft.com/office/powerpoint/2010/mai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Q3. How old was he when he died?</a:t>
            </a:r>
          </a:p>
          <a:p>
            <a:r>
              <a:rPr lang="en-US" dirty="0" smtClean="0"/>
              <a:t>A. 79</a:t>
            </a:r>
          </a:p>
          <a:p>
            <a:r>
              <a:rPr lang="en-US" dirty="0" smtClean="0"/>
              <a:t>B. 80</a:t>
            </a:r>
          </a:p>
          <a:p>
            <a:r>
              <a:rPr lang="en-US" dirty="0" smtClean="0"/>
              <a:t>C. 81 </a:t>
            </a:r>
            <a:endParaRPr lang="en-US" dirty="0"/>
          </a:p>
        </p:txBody>
      </p:sp>
    </p:spTree>
    <p:extLst>
      <p:ext uri="{BB962C8B-B14F-4D97-AF65-F5344CB8AC3E}">
        <p14:creationId xmlns:p14="http://schemas.microsoft.com/office/powerpoint/2010/main" val="328181355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B; Resigning</a:t>
            </a:r>
          </a:p>
          <a:p>
            <a:r>
              <a:rPr lang="en-US" dirty="0" smtClean="0"/>
              <a:t>Q2. C; Pat</a:t>
            </a:r>
          </a:p>
          <a:p>
            <a:r>
              <a:rPr lang="en-US" dirty="0" smtClean="0"/>
              <a:t>Q3. C; 81</a:t>
            </a:r>
            <a:endParaRPr lang="en-US" dirty="0"/>
          </a:p>
        </p:txBody>
      </p:sp>
    </p:spTree>
    <p:extLst>
      <p:ext uri="{BB962C8B-B14F-4D97-AF65-F5344CB8AC3E}">
        <p14:creationId xmlns:p14="http://schemas.microsoft.com/office/powerpoint/2010/main" val="308456046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Gerald R. Ford</a:t>
            </a:r>
            <a:endParaRPr lang="en-US" dirty="0"/>
          </a:p>
        </p:txBody>
      </p:sp>
      <p:sp>
        <p:nvSpPr>
          <p:cNvPr id="3" name="Content Placeholder 2"/>
          <p:cNvSpPr>
            <a:spLocks noGrp="1"/>
          </p:cNvSpPr>
          <p:nvPr>
            <p:ph idx="1"/>
          </p:nvPr>
        </p:nvSpPr>
        <p:spPr>
          <a:xfrm>
            <a:off x="549275" y="1444532"/>
            <a:ext cx="8042276" cy="4343400"/>
          </a:xfrm>
        </p:spPr>
        <p:txBody>
          <a:bodyPr>
            <a:normAutofit/>
          </a:bodyPr>
          <a:lstStyle/>
          <a:p>
            <a:r>
              <a:rPr lang="en-US" sz="1600" dirty="0" smtClean="0"/>
              <a:t>Q1. What war ended while he was in office?</a:t>
            </a:r>
          </a:p>
          <a:p>
            <a:r>
              <a:rPr lang="en-US" sz="1600" dirty="0" smtClean="0"/>
              <a:t>A. The Vietnam War </a:t>
            </a:r>
          </a:p>
          <a:p>
            <a:r>
              <a:rPr lang="en-US" sz="1600" dirty="0" smtClean="0"/>
              <a:t>B. The Cold War</a:t>
            </a:r>
          </a:p>
          <a:p>
            <a:r>
              <a:rPr lang="en-US" sz="1600" dirty="0" smtClean="0"/>
              <a:t>C. Both</a:t>
            </a:r>
          </a:p>
          <a:p>
            <a:r>
              <a:rPr lang="en-US" sz="1600" dirty="0" smtClean="0"/>
              <a:t>Q2. What did he do after the presidency?</a:t>
            </a:r>
          </a:p>
          <a:p>
            <a:r>
              <a:rPr lang="en-US" sz="1600" dirty="0" smtClean="0"/>
              <a:t>A. Start a pizzeria</a:t>
            </a:r>
          </a:p>
          <a:p>
            <a:r>
              <a:rPr lang="en-US" sz="1600" dirty="0" smtClean="0"/>
              <a:t>B. Work in the local newspaper</a:t>
            </a:r>
          </a:p>
          <a:p>
            <a:r>
              <a:rPr lang="en-US" sz="1600" dirty="0" smtClean="0"/>
              <a:t>C. Write memoirs</a:t>
            </a:r>
            <a:endParaRPr lang="en-US" sz="1600" dirty="0"/>
          </a:p>
        </p:txBody>
      </p:sp>
    </p:spTree>
    <p:extLst>
      <p:ext uri="{BB962C8B-B14F-4D97-AF65-F5344CB8AC3E}">
        <p14:creationId xmlns:p14="http://schemas.microsoft.com/office/powerpoint/2010/main" val="3813191159"/>
      </p:ext>
    </p:extLst>
  </p:cSld>
  <p:clrMapOvr>
    <a:masterClrMapping/>
  </p:clrMapOvr>
  <p:timing>
    <p:tnLst>
      <p:par>
        <p:cTn xmlns:p14="http://schemas.microsoft.com/office/powerpoint/2010/mai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Where was he born?</a:t>
            </a:r>
          </a:p>
          <a:p>
            <a:r>
              <a:rPr lang="en-US" dirty="0" smtClean="0"/>
              <a:t>A. Washington, D.C.</a:t>
            </a:r>
          </a:p>
          <a:p>
            <a:r>
              <a:rPr lang="en-US" dirty="0" smtClean="0"/>
              <a:t>B. Omaha, Nebraska</a:t>
            </a:r>
          </a:p>
          <a:p>
            <a:r>
              <a:rPr lang="en-US" dirty="0" smtClean="0"/>
              <a:t>C. Des Moines, Iowa</a:t>
            </a:r>
            <a:endParaRPr lang="en-US" dirty="0"/>
          </a:p>
        </p:txBody>
      </p:sp>
    </p:spTree>
    <p:extLst>
      <p:ext uri="{BB962C8B-B14F-4D97-AF65-F5344CB8AC3E}">
        <p14:creationId xmlns:p14="http://schemas.microsoft.com/office/powerpoint/2010/main" val="154047173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A; the Vietnam War</a:t>
            </a:r>
          </a:p>
          <a:p>
            <a:r>
              <a:rPr lang="en-US" dirty="0" smtClean="0"/>
              <a:t>Q2. C; Write memoirs</a:t>
            </a:r>
          </a:p>
          <a:p>
            <a:r>
              <a:rPr lang="en-US" dirty="0" smtClean="0"/>
              <a:t>Q3. B; Omaha, Nebraska</a:t>
            </a:r>
          </a:p>
        </p:txBody>
      </p:sp>
    </p:spTree>
    <p:extLst>
      <p:ext uri="{BB962C8B-B14F-4D97-AF65-F5344CB8AC3E}">
        <p14:creationId xmlns:p14="http://schemas.microsoft.com/office/powerpoint/2010/main" val="109618304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Jimmy Carter</a:t>
            </a:r>
            <a:endParaRPr lang="en-US" dirty="0"/>
          </a:p>
        </p:txBody>
      </p:sp>
      <p:sp>
        <p:nvSpPr>
          <p:cNvPr id="3" name="Content Placeholder 2"/>
          <p:cNvSpPr>
            <a:spLocks noGrp="1"/>
          </p:cNvSpPr>
          <p:nvPr>
            <p:ph idx="1"/>
          </p:nvPr>
        </p:nvSpPr>
        <p:spPr/>
        <p:txBody>
          <a:bodyPr>
            <a:normAutofit/>
          </a:bodyPr>
          <a:lstStyle/>
          <a:p>
            <a:r>
              <a:rPr lang="en-US" sz="1600" dirty="0" smtClean="0"/>
              <a:t>Q1. Where did he meet his wife?</a:t>
            </a:r>
          </a:p>
          <a:p>
            <a:r>
              <a:rPr lang="en-US" sz="1600" dirty="0" smtClean="0"/>
              <a:t>A. In college</a:t>
            </a:r>
          </a:p>
          <a:p>
            <a:r>
              <a:rPr lang="en-US" sz="1600" dirty="0" smtClean="0"/>
              <a:t>B. In his hometown</a:t>
            </a:r>
          </a:p>
          <a:p>
            <a:r>
              <a:rPr lang="en-US" sz="1600" dirty="0" smtClean="0"/>
              <a:t>C. On vacation</a:t>
            </a:r>
          </a:p>
          <a:p>
            <a:r>
              <a:rPr lang="en-US" sz="1600" dirty="0" smtClean="0"/>
              <a:t>Q2. How many kids did they have?</a:t>
            </a:r>
          </a:p>
          <a:p>
            <a:r>
              <a:rPr lang="en-US" sz="1600" dirty="0" smtClean="0"/>
              <a:t>A. 0</a:t>
            </a:r>
          </a:p>
          <a:p>
            <a:r>
              <a:rPr lang="en-US" sz="1600" dirty="0" smtClean="0"/>
              <a:t>B. 2</a:t>
            </a:r>
          </a:p>
          <a:p>
            <a:r>
              <a:rPr lang="en-US" sz="1600" dirty="0" smtClean="0"/>
              <a:t>C. 4</a:t>
            </a:r>
            <a:endParaRPr lang="en-US" sz="1600" dirty="0"/>
          </a:p>
        </p:txBody>
      </p:sp>
    </p:spTree>
    <p:extLst>
      <p:ext uri="{BB962C8B-B14F-4D97-AF65-F5344CB8AC3E}">
        <p14:creationId xmlns:p14="http://schemas.microsoft.com/office/powerpoint/2010/main" val="310739857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What was a campaign strategy?</a:t>
            </a:r>
          </a:p>
          <a:p>
            <a:r>
              <a:rPr lang="en-US" dirty="0" smtClean="0"/>
              <a:t>A. To meet voters</a:t>
            </a:r>
          </a:p>
          <a:p>
            <a:r>
              <a:rPr lang="en-US" dirty="0" smtClean="0"/>
              <a:t>B. </a:t>
            </a:r>
            <a:r>
              <a:rPr lang="en-US" dirty="0"/>
              <a:t>T</a:t>
            </a:r>
            <a:r>
              <a:rPr lang="en-US" dirty="0" smtClean="0"/>
              <a:t>o chuck voters off cliffs </a:t>
            </a:r>
          </a:p>
          <a:p>
            <a:r>
              <a:rPr lang="en-US" dirty="0" smtClean="0"/>
              <a:t>C. To hand out free cellphones</a:t>
            </a:r>
            <a:endParaRPr lang="en-US" dirty="0"/>
          </a:p>
        </p:txBody>
      </p:sp>
    </p:spTree>
    <p:extLst>
      <p:ext uri="{BB962C8B-B14F-4D97-AF65-F5344CB8AC3E}">
        <p14:creationId xmlns:p14="http://schemas.microsoft.com/office/powerpoint/2010/main" val="373466944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B; In his hometown</a:t>
            </a:r>
          </a:p>
          <a:p>
            <a:r>
              <a:rPr lang="en-US" dirty="0" smtClean="0"/>
              <a:t>Q2. C; 4</a:t>
            </a:r>
          </a:p>
          <a:p>
            <a:r>
              <a:rPr lang="en-US" dirty="0" smtClean="0"/>
              <a:t>Q3. A; to meet voters</a:t>
            </a:r>
            <a:endParaRPr lang="en-US" dirty="0"/>
          </a:p>
        </p:txBody>
      </p:sp>
    </p:spTree>
    <p:extLst>
      <p:ext uri="{BB962C8B-B14F-4D97-AF65-F5344CB8AC3E}">
        <p14:creationId xmlns:p14="http://schemas.microsoft.com/office/powerpoint/2010/main" val="24886704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Ronald Reagan</a:t>
            </a:r>
            <a:endParaRPr lang="en-US" dirty="0"/>
          </a:p>
        </p:txBody>
      </p:sp>
      <p:sp>
        <p:nvSpPr>
          <p:cNvPr id="3" name="Content Placeholder 2"/>
          <p:cNvSpPr>
            <a:spLocks noGrp="1"/>
          </p:cNvSpPr>
          <p:nvPr>
            <p:ph idx="1"/>
          </p:nvPr>
        </p:nvSpPr>
        <p:spPr/>
        <p:txBody>
          <a:bodyPr>
            <a:normAutofit/>
          </a:bodyPr>
          <a:lstStyle/>
          <a:p>
            <a:r>
              <a:rPr lang="en-US" sz="1600" dirty="0" smtClean="0"/>
              <a:t>Q1. What was his wife’s job before she got married?</a:t>
            </a:r>
          </a:p>
          <a:p>
            <a:r>
              <a:rPr lang="en-US" sz="1600" dirty="0" smtClean="0"/>
              <a:t>A. Author</a:t>
            </a:r>
          </a:p>
          <a:p>
            <a:r>
              <a:rPr lang="en-US" sz="1600" dirty="0" smtClean="0"/>
              <a:t>B. Actress</a:t>
            </a:r>
          </a:p>
          <a:p>
            <a:r>
              <a:rPr lang="en-US" sz="1600" dirty="0" smtClean="0"/>
              <a:t>C. Teacher</a:t>
            </a:r>
          </a:p>
          <a:p>
            <a:r>
              <a:rPr lang="en-US" sz="1600" dirty="0" smtClean="0"/>
              <a:t>Q2. What did he use to campaign?</a:t>
            </a:r>
          </a:p>
          <a:p>
            <a:r>
              <a:rPr lang="en-US" sz="1600" dirty="0" smtClean="0"/>
              <a:t>A. TV</a:t>
            </a:r>
          </a:p>
          <a:p>
            <a:r>
              <a:rPr lang="en-US" sz="1600" dirty="0" smtClean="0"/>
              <a:t>B. Graffiti</a:t>
            </a:r>
          </a:p>
          <a:p>
            <a:r>
              <a:rPr lang="en-US" sz="1600" dirty="0" smtClean="0"/>
              <a:t>C. A 900 page book</a:t>
            </a:r>
            <a:endParaRPr lang="en-US" sz="1600" dirty="0"/>
          </a:p>
        </p:txBody>
      </p:sp>
    </p:spTree>
    <p:extLst>
      <p:ext uri="{BB962C8B-B14F-4D97-AF65-F5344CB8AC3E}">
        <p14:creationId xmlns:p14="http://schemas.microsoft.com/office/powerpoint/2010/main" val="277166582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Who was his vice president?</a:t>
            </a:r>
          </a:p>
          <a:p>
            <a:r>
              <a:rPr lang="en-US" dirty="0" smtClean="0"/>
              <a:t>A. Christopher Columbus</a:t>
            </a:r>
          </a:p>
          <a:p>
            <a:r>
              <a:rPr lang="en-US" dirty="0" smtClean="0"/>
              <a:t>B. George Bush</a:t>
            </a:r>
          </a:p>
          <a:p>
            <a:r>
              <a:rPr lang="en-US" dirty="0" smtClean="0"/>
              <a:t>C. Amelia Earhart</a:t>
            </a:r>
            <a:endParaRPr lang="en-US" dirty="0"/>
          </a:p>
        </p:txBody>
      </p:sp>
    </p:spTree>
    <p:extLst>
      <p:ext uri="{BB962C8B-B14F-4D97-AF65-F5344CB8AC3E}">
        <p14:creationId xmlns:p14="http://schemas.microsoft.com/office/powerpoint/2010/main" val="1801166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C; July 4, 1826</a:t>
            </a:r>
          </a:p>
          <a:p>
            <a:r>
              <a:rPr lang="en-US" dirty="0" smtClean="0"/>
              <a:t>Q2. A; A mockingbird and 2 bear cubs</a:t>
            </a:r>
          </a:p>
          <a:p>
            <a:r>
              <a:rPr lang="en-US" dirty="0" smtClean="0"/>
              <a:t>Q3. C; Lewis and Clark</a:t>
            </a:r>
            <a:endParaRPr lang="en-US" dirty="0"/>
          </a:p>
        </p:txBody>
      </p:sp>
    </p:spTree>
    <p:extLst>
      <p:ext uri="{BB962C8B-B14F-4D97-AF65-F5344CB8AC3E}">
        <p14:creationId xmlns:p14="http://schemas.microsoft.com/office/powerpoint/2010/main" val="2542793616"/>
      </p:ext>
    </p:extLst>
  </p:cSld>
  <p:clrMapOvr>
    <a:masterClrMapping/>
  </p:clrMapOvr>
  <p:timing>
    <p:tnLst>
      <p:par>
        <p:cTn xmlns:p14="http://schemas.microsoft.com/office/powerpoint/2010/mai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B; actress</a:t>
            </a:r>
          </a:p>
          <a:p>
            <a:r>
              <a:rPr lang="en-US" dirty="0" smtClean="0"/>
              <a:t>Q2. A; TV</a:t>
            </a:r>
          </a:p>
          <a:p>
            <a:r>
              <a:rPr lang="en-US" dirty="0" smtClean="0"/>
              <a:t>Q3. B; George Bush</a:t>
            </a:r>
            <a:endParaRPr lang="en-US" dirty="0"/>
          </a:p>
        </p:txBody>
      </p:sp>
    </p:spTree>
    <p:extLst>
      <p:ext uri="{BB962C8B-B14F-4D97-AF65-F5344CB8AC3E}">
        <p14:creationId xmlns:p14="http://schemas.microsoft.com/office/powerpoint/2010/main" val="40807502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George H. W. Bush</a:t>
            </a:r>
            <a:endParaRPr lang="en-US" dirty="0"/>
          </a:p>
        </p:txBody>
      </p:sp>
      <p:sp>
        <p:nvSpPr>
          <p:cNvPr id="3" name="Content Placeholder 2"/>
          <p:cNvSpPr>
            <a:spLocks noGrp="1"/>
          </p:cNvSpPr>
          <p:nvPr>
            <p:ph idx="1"/>
          </p:nvPr>
        </p:nvSpPr>
        <p:spPr/>
        <p:txBody>
          <a:bodyPr>
            <a:normAutofit/>
          </a:bodyPr>
          <a:lstStyle/>
          <a:p>
            <a:r>
              <a:rPr lang="en-US" sz="1600" dirty="0" smtClean="0"/>
              <a:t>Q1. </a:t>
            </a:r>
            <a:r>
              <a:rPr lang="en-US" sz="1600" dirty="0" smtClean="0"/>
              <a:t>What was his job in World War II?</a:t>
            </a:r>
          </a:p>
          <a:p>
            <a:r>
              <a:rPr lang="en-US" sz="1600" dirty="0" smtClean="0"/>
              <a:t>A. Soldier</a:t>
            </a:r>
          </a:p>
          <a:p>
            <a:r>
              <a:rPr lang="en-US" sz="1600" dirty="0" smtClean="0"/>
              <a:t>B. Pilot</a:t>
            </a:r>
          </a:p>
          <a:p>
            <a:r>
              <a:rPr lang="en-US" sz="1600" dirty="0" smtClean="0"/>
              <a:t>C. General</a:t>
            </a:r>
          </a:p>
          <a:p>
            <a:r>
              <a:rPr lang="en-US" sz="1600" dirty="0" smtClean="0"/>
              <a:t>Q2. What was his family like as a child?</a:t>
            </a:r>
          </a:p>
          <a:p>
            <a:r>
              <a:rPr lang="en-US" sz="1600" dirty="0" smtClean="0"/>
              <a:t>A. Poor</a:t>
            </a:r>
          </a:p>
          <a:p>
            <a:r>
              <a:rPr lang="en-US" sz="1600" dirty="0" smtClean="0"/>
              <a:t>B. Middle class</a:t>
            </a:r>
          </a:p>
          <a:p>
            <a:r>
              <a:rPr lang="en-US" sz="1600" dirty="0" smtClean="0"/>
              <a:t>C. Wealthy</a:t>
            </a:r>
            <a:endParaRPr lang="en-US" sz="1600" dirty="0"/>
          </a:p>
        </p:txBody>
      </p:sp>
    </p:spTree>
    <p:extLst>
      <p:ext uri="{BB962C8B-B14F-4D97-AF65-F5344CB8AC3E}">
        <p14:creationId xmlns:p14="http://schemas.microsoft.com/office/powerpoint/2010/main" val="398677109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Q3. What was his wife’s personality?</a:t>
            </a:r>
          </a:p>
          <a:p>
            <a:r>
              <a:rPr lang="en-US" dirty="0" smtClean="0"/>
              <a:t>A. Friendly</a:t>
            </a:r>
          </a:p>
          <a:p>
            <a:r>
              <a:rPr lang="en-US" dirty="0" smtClean="0"/>
              <a:t>B. Cross</a:t>
            </a:r>
          </a:p>
          <a:p>
            <a:r>
              <a:rPr lang="en-US" dirty="0" smtClean="0"/>
              <a:t>C. Talkative</a:t>
            </a:r>
            <a:endParaRPr lang="en-US" dirty="0"/>
          </a:p>
        </p:txBody>
      </p:sp>
    </p:spTree>
    <p:extLst>
      <p:ext uri="{BB962C8B-B14F-4D97-AF65-F5344CB8AC3E}">
        <p14:creationId xmlns:p14="http://schemas.microsoft.com/office/powerpoint/2010/main" val="420530273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B; pilot</a:t>
            </a:r>
          </a:p>
          <a:p>
            <a:r>
              <a:rPr lang="en-US" dirty="0" smtClean="0"/>
              <a:t>Q2. C; wealthy</a:t>
            </a:r>
          </a:p>
          <a:p>
            <a:r>
              <a:rPr lang="en-US" dirty="0" smtClean="0"/>
              <a:t>Q3. A; friendly</a:t>
            </a:r>
            <a:endParaRPr lang="en-US" dirty="0"/>
          </a:p>
        </p:txBody>
      </p:sp>
    </p:spTree>
    <p:extLst>
      <p:ext uri="{BB962C8B-B14F-4D97-AF65-F5344CB8AC3E}">
        <p14:creationId xmlns:p14="http://schemas.microsoft.com/office/powerpoint/2010/main" val="250643583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Clinton</a:t>
            </a:r>
            <a:endParaRPr lang="en-US" dirty="0"/>
          </a:p>
        </p:txBody>
      </p:sp>
      <p:sp>
        <p:nvSpPr>
          <p:cNvPr id="3" name="Content Placeholder 2"/>
          <p:cNvSpPr>
            <a:spLocks noGrp="1"/>
          </p:cNvSpPr>
          <p:nvPr>
            <p:ph idx="1"/>
          </p:nvPr>
        </p:nvSpPr>
        <p:spPr/>
        <p:txBody>
          <a:bodyPr>
            <a:normAutofit/>
          </a:bodyPr>
          <a:lstStyle/>
          <a:p>
            <a:r>
              <a:rPr lang="en-US" sz="1600" dirty="0" smtClean="0"/>
              <a:t>Q1. What was his last name when he was born?</a:t>
            </a:r>
          </a:p>
          <a:p>
            <a:r>
              <a:rPr lang="en-US" sz="1600" dirty="0" smtClean="0"/>
              <a:t>A. Clinton</a:t>
            </a:r>
          </a:p>
          <a:p>
            <a:r>
              <a:rPr lang="en-US" sz="1600" dirty="0" smtClean="0"/>
              <a:t>B. Blythe</a:t>
            </a:r>
          </a:p>
          <a:p>
            <a:r>
              <a:rPr lang="en-US" sz="1600" dirty="0" smtClean="0"/>
              <a:t>C. Brown</a:t>
            </a:r>
          </a:p>
          <a:p>
            <a:r>
              <a:rPr lang="en-US" sz="1600" dirty="0" smtClean="0"/>
              <a:t>Q2. What college did Clinton go to?</a:t>
            </a:r>
          </a:p>
          <a:p>
            <a:r>
              <a:rPr lang="en-US" sz="1600" dirty="0" smtClean="0"/>
              <a:t>A. Georgetown</a:t>
            </a:r>
          </a:p>
          <a:p>
            <a:r>
              <a:rPr lang="en-US" sz="1600" dirty="0" smtClean="0"/>
              <a:t>B. Harvard</a:t>
            </a:r>
          </a:p>
          <a:p>
            <a:r>
              <a:rPr lang="en-US" sz="1600" dirty="0" smtClean="0"/>
              <a:t>C. Princeton</a:t>
            </a:r>
            <a:endParaRPr lang="en-US" sz="1600" dirty="0"/>
          </a:p>
        </p:txBody>
      </p:sp>
    </p:spTree>
    <p:extLst>
      <p:ext uri="{BB962C8B-B14F-4D97-AF65-F5344CB8AC3E}">
        <p14:creationId xmlns:p14="http://schemas.microsoft.com/office/powerpoint/2010/main" val="276365114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Where did he meet his wife, Hillary Clinton?</a:t>
            </a:r>
          </a:p>
          <a:p>
            <a:r>
              <a:rPr lang="en-US" dirty="0" smtClean="0"/>
              <a:t>A. College</a:t>
            </a:r>
          </a:p>
          <a:p>
            <a:r>
              <a:rPr lang="en-US" dirty="0" smtClean="0"/>
              <a:t>B. Elementary school</a:t>
            </a:r>
          </a:p>
          <a:p>
            <a:r>
              <a:rPr lang="en-US" dirty="0" smtClean="0"/>
              <a:t>C. They were neighbors</a:t>
            </a:r>
          </a:p>
        </p:txBody>
      </p:sp>
    </p:spTree>
    <p:extLst>
      <p:ext uri="{BB962C8B-B14F-4D97-AF65-F5344CB8AC3E}">
        <p14:creationId xmlns:p14="http://schemas.microsoft.com/office/powerpoint/2010/main" val="261277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B; Blythe </a:t>
            </a:r>
          </a:p>
          <a:p>
            <a:r>
              <a:rPr lang="en-US" dirty="0" smtClean="0"/>
              <a:t>Q2. A; Georgetown</a:t>
            </a:r>
          </a:p>
          <a:p>
            <a:r>
              <a:rPr lang="en-US" dirty="0" smtClean="0"/>
              <a:t>Q3. A; College</a:t>
            </a:r>
            <a:endParaRPr lang="en-US" dirty="0"/>
          </a:p>
        </p:txBody>
      </p:sp>
    </p:spTree>
    <p:extLst>
      <p:ext uri="{BB962C8B-B14F-4D97-AF65-F5344CB8AC3E}">
        <p14:creationId xmlns:p14="http://schemas.microsoft.com/office/powerpoint/2010/main" val="88131547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George W. Bush</a:t>
            </a:r>
            <a:endParaRPr lang="en-US" dirty="0"/>
          </a:p>
        </p:txBody>
      </p:sp>
      <p:sp>
        <p:nvSpPr>
          <p:cNvPr id="3" name="Content Placeholder 2"/>
          <p:cNvSpPr>
            <a:spLocks noGrp="1"/>
          </p:cNvSpPr>
          <p:nvPr>
            <p:ph idx="1"/>
          </p:nvPr>
        </p:nvSpPr>
        <p:spPr/>
        <p:txBody>
          <a:bodyPr>
            <a:normAutofit/>
          </a:bodyPr>
          <a:lstStyle/>
          <a:p>
            <a:r>
              <a:rPr lang="en-US" sz="1600" dirty="0" smtClean="0"/>
              <a:t>Q1. What were his daughters’ names?</a:t>
            </a:r>
          </a:p>
          <a:p>
            <a:r>
              <a:rPr lang="en-US" sz="1600" dirty="0" smtClean="0"/>
              <a:t>A. Laura and Jenna</a:t>
            </a:r>
          </a:p>
          <a:p>
            <a:r>
              <a:rPr lang="en-US" sz="1600" dirty="0" smtClean="0"/>
              <a:t>B. Barbara and Jenna </a:t>
            </a:r>
          </a:p>
          <a:p>
            <a:r>
              <a:rPr lang="en-US" sz="1600" dirty="0" smtClean="0"/>
              <a:t>C. Laura and Brianna</a:t>
            </a:r>
          </a:p>
          <a:p>
            <a:r>
              <a:rPr lang="en-US" sz="1600" dirty="0" smtClean="0"/>
              <a:t>Q2. What tragedy occurred during his terms?</a:t>
            </a:r>
          </a:p>
          <a:p>
            <a:r>
              <a:rPr lang="en-US" sz="1600" dirty="0" smtClean="0"/>
              <a:t>A. The attacks of 9/11</a:t>
            </a:r>
          </a:p>
          <a:p>
            <a:r>
              <a:rPr lang="en-US" sz="1600" dirty="0" smtClean="0"/>
              <a:t>B. The war in Iraq</a:t>
            </a:r>
          </a:p>
          <a:p>
            <a:r>
              <a:rPr lang="en-US" sz="1600" dirty="0" smtClean="0"/>
              <a:t>C. All of the above</a:t>
            </a:r>
            <a:endParaRPr lang="en-US" sz="1600" dirty="0"/>
          </a:p>
        </p:txBody>
      </p:sp>
    </p:spTree>
    <p:extLst>
      <p:ext uri="{BB962C8B-B14F-4D97-AF65-F5344CB8AC3E}">
        <p14:creationId xmlns:p14="http://schemas.microsoft.com/office/powerpoint/2010/main" val="374889929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Which state miscounted their ballots in the 2000 election?</a:t>
            </a:r>
          </a:p>
          <a:p>
            <a:r>
              <a:rPr lang="en-US" dirty="0" smtClean="0"/>
              <a:t>A. Florida</a:t>
            </a:r>
          </a:p>
          <a:p>
            <a:r>
              <a:rPr lang="en-US" dirty="0" smtClean="0"/>
              <a:t>B. Texas</a:t>
            </a:r>
          </a:p>
          <a:p>
            <a:r>
              <a:rPr lang="en-US" dirty="0" smtClean="0"/>
              <a:t>C. Virginia</a:t>
            </a:r>
            <a:endParaRPr lang="en-US" dirty="0"/>
          </a:p>
        </p:txBody>
      </p:sp>
    </p:spTree>
    <p:extLst>
      <p:ext uri="{BB962C8B-B14F-4D97-AF65-F5344CB8AC3E}">
        <p14:creationId xmlns:p14="http://schemas.microsoft.com/office/powerpoint/2010/main" val="198787585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B; Barbara and Jenna</a:t>
            </a:r>
          </a:p>
          <a:p>
            <a:r>
              <a:rPr lang="en-US" dirty="0" smtClean="0"/>
              <a:t>Q2. C; All of the above</a:t>
            </a:r>
          </a:p>
          <a:p>
            <a:r>
              <a:rPr lang="en-US" dirty="0" smtClean="0"/>
              <a:t>Q3. A; Florida</a:t>
            </a:r>
            <a:endParaRPr lang="en-US" dirty="0"/>
          </a:p>
        </p:txBody>
      </p:sp>
    </p:spTree>
    <p:extLst>
      <p:ext uri="{BB962C8B-B14F-4D97-AF65-F5344CB8AC3E}">
        <p14:creationId xmlns:p14="http://schemas.microsoft.com/office/powerpoint/2010/main" val="2231542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Madison</a:t>
            </a:r>
            <a:endParaRPr lang="en-US" dirty="0"/>
          </a:p>
        </p:txBody>
      </p:sp>
      <p:sp>
        <p:nvSpPr>
          <p:cNvPr id="3" name="Content Placeholder 2"/>
          <p:cNvSpPr>
            <a:spLocks noGrp="1"/>
          </p:cNvSpPr>
          <p:nvPr>
            <p:ph idx="1"/>
          </p:nvPr>
        </p:nvSpPr>
        <p:spPr/>
        <p:txBody>
          <a:bodyPr>
            <a:normAutofit/>
          </a:bodyPr>
          <a:lstStyle/>
          <a:p>
            <a:r>
              <a:rPr lang="en-US" sz="1600" dirty="0" smtClean="0"/>
              <a:t>Q1. What was different about him compared to other presidents? [he was:]</a:t>
            </a:r>
          </a:p>
          <a:p>
            <a:r>
              <a:rPr lang="en-US" sz="1400" dirty="0" smtClean="0"/>
              <a:t>A.  The youngest </a:t>
            </a:r>
          </a:p>
          <a:p>
            <a:r>
              <a:rPr lang="en-US" sz="1400" dirty="0" smtClean="0"/>
              <a:t>B.   The shortest</a:t>
            </a:r>
          </a:p>
          <a:p>
            <a:r>
              <a:rPr lang="en-US" sz="1400" dirty="0" smtClean="0"/>
              <a:t>C.  The fattest</a:t>
            </a:r>
          </a:p>
          <a:p>
            <a:r>
              <a:rPr lang="en-US" sz="1600" dirty="0" smtClean="0"/>
              <a:t>Q2. What war was fought during his presidency?</a:t>
            </a:r>
          </a:p>
          <a:p>
            <a:r>
              <a:rPr lang="en-US" sz="1400" dirty="0" smtClean="0"/>
              <a:t>A. War of 1812</a:t>
            </a:r>
          </a:p>
          <a:p>
            <a:r>
              <a:rPr lang="en-US" sz="1400" dirty="0" smtClean="0"/>
              <a:t>B. Civil War</a:t>
            </a:r>
          </a:p>
          <a:p>
            <a:r>
              <a:rPr lang="en-US" sz="1400" dirty="0" smtClean="0"/>
              <a:t>C. Aftershocks of the Revolutionary War</a:t>
            </a:r>
            <a:endParaRPr lang="en-US" sz="1400" dirty="0"/>
          </a:p>
        </p:txBody>
      </p:sp>
    </p:spTree>
    <p:extLst>
      <p:ext uri="{BB962C8B-B14F-4D97-AF65-F5344CB8AC3E}">
        <p14:creationId xmlns:p14="http://schemas.microsoft.com/office/powerpoint/2010/main" val="3966535635"/>
      </p:ext>
    </p:extLst>
  </p:cSld>
  <p:clrMapOvr>
    <a:masterClrMapping/>
  </p:clrMapOvr>
  <p:timing>
    <p:tnLst>
      <p:par>
        <p:cTn xmlns:p14="http://schemas.microsoft.com/office/powerpoint/2010/mai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Barack Obama</a:t>
            </a:r>
            <a:endParaRPr lang="en-US" dirty="0"/>
          </a:p>
        </p:txBody>
      </p:sp>
      <p:sp>
        <p:nvSpPr>
          <p:cNvPr id="3" name="Content Placeholder 2"/>
          <p:cNvSpPr>
            <a:spLocks noGrp="1"/>
          </p:cNvSpPr>
          <p:nvPr>
            <p:ph idx="1"/>
          </p:nvPr>
        </p:nvSpPr>
        <p:spPr/>
        <p:txBody>
          <a:bodyPr>
            <a:normAutofit/>
          </a:bodyPr>
          <a:lstStyle/>
          <a:p>
            <a:r>
              <a:rPr lang="en-US" sz="1600" dirty="0" smtClean="0"/>
              <a:t>Q1. Who did Obama rival throughout the Democrat nomination?</a:t>
            </a:r>
          </a:p>
          <a:p>
            <a:r>
              <a:rPr lang="en-US" sz="1600" dirty="0" smtClean="0"/>
              <a:t>A. John Kerry</a:t>
            </a:r>
          </a:p>
          <a:p>
            <a:r>
              <a:rPr lang="en-US" sz="1600" dirty="0" smtClean="0"/>
              <a:t>B. Hillary Clinton</a:t>
            </a:r>
          </a:p>
          <a:p>
            <a:r>
              <a:rPr lang="en-US" sz="1600" dirty="0" smtClean="0"/>
              <a:t>C. Al Gore</a:t>
            </a:r>
          </a:p>
          <a:p>
            <a:r>
              <a:rPr lang="en-US" sz="1600" dirty="0" smtClean="0"/>
              <a:t>Q2. Did Obama agree or oppose Bush’s order of invading Iraq?</a:t>
            </a:r>
          </a:p>
          <a:p>
            <a:r>
              <a:rPr lang="en-US" sz="1600" dirty="0" smtClean="0"/>
              <a:t>A. Oppose</a:t>
            </a:r>
          </a:p>
          <a:p>
            <a:r>
              <a:rPr lang="en-US" sz="1600" dirty="0" smtClean="0"/>
              <a:t>B. Agree </a:t>
            </a:r>
            <a:endParaRPr lang="en-US" sz="1600" dirty="0"/>
          </a:p>
        </p:txBody>
      </p:sp>
    </p:spTree>
    <p:extLst>
      <p:ext uri="{BB962C8B-B14F-4D97-AF65-F5344CB8AC3E}">
        <p14:creationId xmlns:p14="http://schemas.microsoft.com/office/powerpoint/2010/main" val="398972920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Where did he live as a child?</a:t>
            </a:r>
          </a:p>
          <a:p>
            <a:r>
              <a:rPr lang="en-US" dirty="0" smtClean="0"/>
              <a:t>A. Indonesia</a:t>
            </a:r>
          </a:p>
          <a:p>
            <a:r>
              <a:rPr lang="en-US" dirty="0" smtClean="0"/>
              <a:t>B. Hawaii</a:t>
            </a:r>
          </a:p>
          <a:p>
            <a:r>
              <a:rPr lang="en-US" dirty="0" smtClean="0"/>
              <a:t>C. Both</a:t>
            </a:r>
            <a:endParaRPr lang="en-US" dirty="0"/>
          </a:p>
        </p:txBody>
      </p:sp>
    </p:spTree>
    <p:extLst>
      <p:ext uri="{BB962C8B-B14F-4D97-AF65-F5344CB8AC3E}">
        <p14:creationId xmlns:p14="http://schemas.microsoft.com/office/powerpoint/2010/main" val="132381952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B; Hillary Clinton</a:t>
            </a:r>
          </a:p>
          <a:p>
            <a:r>
              <a:rPr lang="en-US" dirty="0" smtClean="0"/>
              <a:t>Q2. A; Opposed</a:t>
            </a:r>
          </a:p>
          <a:p>
            <a:r>
              <a:rPr lang="en-US" dirty="0" smtClean="0"/>
              <a:t>Q3. C; Both</a:t>
            </a:r>
            <a:endParaRPr lang="en-US" dirty="0"/>
          </a:p>
        </p:txBody>
      </p:sp>
    </p:spTree>
    <p:extLst>
      <p:ext uri="{BB962C8B-B14F-4D97-AF65-F5344CB8AC3E}">
        <p14:creationId xmlns:p14="http://schemas.microsoft.com/office/powerpoint/2010/main" val="3083664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What was his political party?</a:t>
            </a:r>
          </a:p>
          <a:p>
            <a:r>
              <a:rPr lang="en-US" dirty="0" smtClean="0"/>
              <a:t>A. Federalist</a:t>
            </a:r>
          </a:p>
          <a:p>
            <a:r>
              <a:rPr lang="en-US" dirty="0" smtClean="0"/>
              <a:t>B. Democratic-Republican</a:t>
            </a:r>
          </a:p>
          <a:p>
            <a:r>
              <a:rPr lang="en-US" dirty="0" smtClean="0"/>
              <a:t>C. Whig</a:t>
            </a:r>
            <a:endParaRPr lang="en-US" dirty="0"/>
          </a:p>
        </p:txBody>
      </p:sp>
    </p:spTree>
    <p:extLst>
      <p:ext uri="{BB962C8B-B14F-4D97-AF65-F5344CB8AC3E}">
        <p14:creationId xmlns:p14="http://schemas.microsoft.com/office/powerpoint/2010/main" val="29621650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B; The shortest</a:t>
            </a:r>
          </a:p>
          <a:p>
            <a:r>
              <a:rPr lang="en-US" dirty="0" smtClean="0"/>
              <a:t>Q2. A; War of 1812</a:t>
            </a:r>
          </a:p>
          <a:p>
            <a:r>
              <a:rPr lang="en-US" dirty="0" smtClean="0"/>
              <a:t>Q3. B; Democratic-Republican</a:t>
            </a:r>
            <a:endParaRPr lang="en-US" dirty="0"/>
          </a:p>
        </p:txBody>
      </p:sp>
    </p:spTree>
    <p:extLst>
      <p:ext uri="{BB962C8B-B14F-4D97-AF65-F5344CB8AC3E}">
        <p14:creationId xmlns:p14="http://schemas.microsoft.com/office/powerpoint/2010/main" val="365522616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Monroe</a:t>
            </a:r>
            <a:endParaRPr lang="en-US" dirty="0"/>
          </a:p>
        </p:txBody>
      </p:sp>
      <p:sp>
        <p:nvSpPr>
          <p:cNvPr id="3" name="Content Placeholder 2"/>
          <p:cNvSpPr>
            <a:spLocks noGrp="1"/>
          </p:cNvSpPr>
          <p:nvPr>
            <p:ph idx="1"/>
          </p:nvPr>
        </p:nvSpPr>
        <p:spPr/>
        <p:txBody>
          <a:bodyPr>
            <a:normAutofit/>
          </a:bodyPr>
          <a:lstStyle/>
          <a:p>
            <a:r>
              <a:rPr lang="en-US" sz="1600" dirty="0" smtClean="0"/>
              <a:t>Q1. Who was his opponent?</a:t>
            </a:r>
          </a:p>
          <a:p>
            <a:r>
              <a:rPr lang="en-US" sz="1400" dirty="0" smtClean="0"/>
              <a:t>A. Andrew Luck</a:t>
            </a:r>
          </a:p>
          <a:p>
            <a:r>
              <a:rPr lang="en-US" sz="1400" dirty="0" smtClean="0"/>
              <a:t>B. Rufus King</a:t>
            </a:r>
          </a:p>
          <a:p>
            <a:r>
              <a:rPr lang="en-US" sz="1400" dirty="0" smtClean="0"/>
              <a:t>C. James Madison</a:t>
            </a:r>
          </a:p>
          <a:p>
            <a:r>
              <a:rPr lang="en-US" sz="1600" dirty="0" smtClean="0"/>
              <a:t>Q2. What other president does he share a birthplace with?</a:t>
            </a:r>
          </a:p>
          <a:p>
            <a:r>
              <a:rPr lang="en-US" sz="1400" dirty="0" smtClean="0"/>
              <a:t>A. George Washington</a:t>
            </a:r>
          </a:p>
          <a:p>
            <a:r>
              <a:rPr lang="en-US" sz="1400" dirty="0" smtClean="0"/>
              <a:t>B. James A. Garfield</a:t>
            </a:r>
          </a:p>
          <a:p>
            <a:r>
              <a:rPr lang="en-US" sz="1400" dirty="0" smtClean="0"/>
              <a:t>C. John F. Kennedy</a:t>
            </a:r>
            <a:endParaRPr lang="en-US" sz="1400" dirty="0"/>
          </a:p>
        </p:txBody>
      </p:sp>
    </p:spTree>
    <p:extLst>
      <p:ext uri="{BB962C8B-B14F-4D97-AF65-F5344CB8AC3E}">
        <p14:creationId xmlns:p14="http://schemas.microsoft.com/office/powerpoint/2010/main" val="271310909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Q3. Monroe’s first name is shared with how many other presidents?</a:t>
            </a:r>
          </a:p>
          <a:p>
            <a:r>
              <a:rPr lang="en-US" dirty="0" smtClean="0"/>
              <a:t>A. 1</a:t>
            </a:r>
          </a:p>
          <a:p>
            <a:r>
              <a:rPr lang="en-US" dirty="0" smtClean="0"/>
              <a:t>B. 6</a:t>
            </a:r>
          </a:p>
          <a:p>
            <a:r>
              <a:rPr lang="en-US" dirty="0" smtClean="0"/>
              <a:t>C. 4</a:t>
            </a:r>
            <a:endParaRPr lang="en-US" dirty="0"/>
          </a:p>
        </p:txBody>
      </p:sp>
    </p:spTree>
    <p:extLst>
      <p:ext uri="{BB962C8B-B14F-4D97-AF65-F5344CB8AC3E}">
        <p14:creationId xmlns:p14="http://schemas.microsoft.com/office/powerpoint/2010/main" val="253925377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a:xfrm>
            <a:off x="414805" y="1719731"/>
            <a:ext cx="8042276" cy="4343400"/>
          </a:xfrm>
        </p:spPr>
        <p:txBody>
          <a:bodyPr/>
          <a:lstStyle/>
          <a:p>
            <a:r>
              <a:rPr lang="en-US" dirty="0" smtClean="0"/>
              <a:t>Q1. B; Rufus King</a:t>
            </a:r>
          </a:p>
          <a:p>
            <a:r>
              <a:rPr lang="en-US" dirty="0" smtClean="0"/>
              <a:t>Q2. A; George Washington</a:t>
            </a:r>
          </a:p>
          <a:p>
            <a:r>
              <a:rPr lang="en-US" dirty="0" smtClean="0"/>
              <a:t>Q3. C; 4 </a:t>
            </a:r>
            <a:endParaRPr lang="en-US" dirty="0"/>
          </a:p>
        </p:txBody>
      </p:sp>
    </p:spTree>
    <p:extLst>
      <p:ext uri="{BB962C8B-B14F-4D97-AF65-F5344CB8AC3E}">
        <p14:creationId xmlns:p14="http://schemas.microsoft.com/office/powerpoint/2010/main" val="40817698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Quincy Adams</a:t>
            </a:r>
            <a:endParaRPr lang="en-US" dirty="0"/>
          </a:p>
        </p:txBody>
      </p:sp>
      <p:sp>
        <p:nvSpPr>
          <p:cNvPr id="3" name="Content Placeholder 2"/>
          <p:cNvSpPr>
            <a:spLocks noGrp="1"/>
          </p:cNvSpPr>
          <p:nvPr>
            <p:ph idx="1"/>
          </p:nvPr>
        </p:nvSpPr>
        <p:spPr/>
        <p:txBody>
          <a:bodyPr>
            <a:normAutofit/>
          </a:bodyPr>
          <a:lstStyle/>
          <a:p>
            <a:pPr marL="0" indent="0">
              <a:buNone/>
            </a:pPr>
            <a:r>
              <a:rPr lang="en-US" sz="1600" dirty="0" smtClean="0"/>
              <a:t>Q1. What unusual pet did he have?</a:t>
            </a:r>
          </a:p>
          <a:p>
            <a:pPr marL="0" indent="0">
              <a:buNone/>
            </a:pPr>
            <a:r>
              <a:rPr lang="en-US" sz="1400" dirty="0" smtClean="0"/>
              <a:t>A. An otter</a:t>
            </a:r>
          </a:p>
          <a:p>
            <a:pPr marL="0" indent="0">
              <a:buNone/>
            </a:pPr>
            <a:r>
              <a:rPr lang="en-US" sz="1400" dirty="0" smtClean="0"/>
              <a:t>B. A tame lion</a:t>
            </a:r>
          </a:p>
          <a:p>
            <a:pPr marL="0" indent="0">
              <a:buNone/>
            </a:pPr>
            <a:r>
              <a:rPr lang="en-US" sz="1400" dirty="0" smtClean="0"/>
              <a:t>C. An alligator</a:t>
            </a:r>
          </a:p>
          <a:p>
            <a:pPr marL="0" indent="0">
              <a:buNone/>
            </a:pPr>
            <a:r>
              <a:rPr lang="en-US" sz="1600" dirty="0" smtClean="0"/>
              <a:t>Q2. Who was his dad?</a:t>
            </a:r>
          </a:p>
          <a:p>
            <a:pPr marL="0" indent="0">
              <a:buNone/>
            </a:pPr>
            <a:r>
              <a:rPr lang="en-US" sz="1400" dirty="0" smtClean="0"/>
              <a:t>A. Bill Adams</a:t>
            </a:r>
          </a:p>
          <a:p>
            <a:pPr marL="0" indent="0">
              <a:buNone/>
            </a:pPr>
            <a:r>
              <a:rPr lang="en-US" sz="1400" dirty="0" smtClean="0"/>
              <a:t>B. Quincy Adams</a:t>
            </a:r>
          </a:p>
          <a:p>
            <a:pPr marL="0" indent="0">
              <a:buNone/>
            </a:pPr>
            <a:r>
              <a:rPr lang="en-US" sz="1400" dirty="0" smtClean="0"/>
              <a:t>C. John Adams</a:t>
            </a:r>
            <a:endParaRPr lang="en-US" sz="1400" dirty="0"/>
          </a:p>
        </p:txBody>
      </p:sp>
    </p:spTree>
    <p:extLst>
      <p:ext uri="{BB962C8B-B14F-4D97-AF65-F5344CB8AC3E}">
        <p14:creationId xmlns:p14="http://schemas.microsoft.com/office/powerpoint/2010/main" val="3554156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Directions &amp; Rules </a:t>
            </a:r>
            <a:endParaRPr lang="en-US" dirty="0"/>
          </a:p>
        </p:txBody>
      </p:sp>
      <p:sp>
        <p:nvSpPr>
          <p:cNvPr id="2" name="Content Placeholder 1"/>
          <p:cNvSpPr>
            <a:spLocks noGrp="1"/>
          </p:cNvSpPr>
          <p:nvPr>
            <p:ph idx="1"/>
          </p:nvPr>
        </p:nvSpPr>
        <p:spPr/>
        <p:txBody>
          <a:bodyPr/>
          <a:lstStyle/>
          <a:p>
            <a:pPr marL="0" indent="0">
              <a:buNone/>
            </a:pPr>
            <a:r>
              <a:rPr lang="en-US" dirty="0" smtClean="0"/>
              <a:t> Rules: Write your answers on a paper. At the end of each presidential quiz, check using the “answer” slide. Each question correct is one point. Comment your score on the latest President of the Week blog entry. It is located on our website. We will announce the weekly winner. Then go back and try each president quiz! Challenge your friends and have fun!</a:t>
            </a:r>
          </a:p>
          <a:p>
            <a:pPr marL="0" indent="0">
              <a:buNone/>
            </a:pPr>
            <a:r>
              <a:rPr lang="en-US" dirty="0" smtClean="0"/>
              <a:t>NOTE: To start your quiz, simply press the ENTER key and click on the “play” button for the president quiz that you wish to take. Have fun!</a:t>
            </a:r>
            <a:endParaRPr lang="en-US" dirty="0" smtClean="0"/>
          </a:p>
          <a:p>
            <a:pPr marL="0" indent="0">
              <a:buNone/>
            </a:pPr>
            <a:endParaRPr lang="en-US" dirty="0" smtClean="0"/>
          </a:p>
        </p:txBody>
      </p:sp>
    </p:spTree>
    <p:extLst>
      <p:ext uri="{BB962C8B-B14F-4D97-AF65-F5344CB8AC3E}">
        <p14:creationId xmlns:p14="http://schemas.microsoft.com/office/powerpoint/2010/main" val="164130330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Where did he die?</a:t>
            </a:r>
          </a:p>
          <a:p>
            <a:r>
              <a:rPr lang="en-US" dirty="0" smtClean="0"/>
              <a:t>A. New York City</a:t>
            </a:r>
          </a:p>
          <a:p>
            <a:r>
              <a:rPr lang="en-US" dirty="0" smtClean="0"/>
              <a:t>B. Washington, D.C.</a:t>
            </a:r>
          </a:p>
          <a:p>
            <a:r>
              <a:rPr lang="en-US" dirty="0" smtClean="0"/>
              <a:t>C. Richmond</a:t>
            </a:r>
            <a:endParaRPr lang="en-US" dirty="0"/>
          </a:p>
        </p:txBody>
      </p:sp>
    </p:spTree>
    <p:extLst>
      <p:ext uri="{BB962C8B-B14F-4D97-AF65-F5344CB8AC3E}">
        <p14:creationId xmlns:p14="http://schemas.microsoft.com/office/powerpoint/2010/main" val="4193776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C; an alligator</a:t>
            </a:r>
          </a:p>
          <a:p>
            <a:r>
              <a:rPr lang="en-US" dirty="0" smtClean="0"/>
              <a:t>Q2. C; John Adams</a:t>
            </a:r>
          </a:p>
          <a:p>
            <a:r>
              <a:rPr lang="en-US" dirty="0" smtClean="0"/>
              <a:t>Q3. B; Washington, D.C.</a:t>
            </a:r>
            <a:endParaRPr lang="en-US" dirty="0"/>
          </a:p>
        </p:txBody>
      </p:sp>
    </p:spTree>
    <p:extLst>
      <p:ext uri="{BB962C8B-B14F-4D97-AF65-F5344CB8AC3E}">
        <p14:creationId xmlns:p14="http://schemas.microsoft.com/office/powerpoint/2010/main" val="2287502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Andrew Jackson</a:t>
            </a:r>
            <a:endParaRPr lang="en-US" dirty="0"/>
          </a:p>
        </p:txBody>
      </p:sp>
      <p:sp>
        <p:nvSpPr>
          <p:cNvPr id="3" name="Content Placeholder 2"/>
          <p:cNvSpPr>
            <a:spLocks noGrp="1"/>
          </p:cNvSpPr>
          <p:nvPr>
            <p:ph idx="1"/>
          </p:nvPr>
        </p:nvSpPr>
        <p:spPr/>
        <p:txBody>
          <a:bodyPr>
            <a:normAutofit/>
          </a:bodyPr>
          <a:lstStyle/>
          <a:p>
            <a:r>
              <a:rPr lang="en-US" sz="1600" dirty="0" smtClean="0"/>
              <a:t>Q1. Andrew Jackson was the first president to ______________.</a:t>
            </a:r>
          </a:p>
          <a:p>
            <a:r>
              <a:rPr lang="en-US" sz="1400" dirty="0" smtClean="0"/>
              <a:t>A. Ride a train</a:t>
            </a:r>
          </a:p>
          <a:p>
            <a:r>
              <a:rPr lang="en-US" sz="1400" dirty="0" smtClean="0"/>
              <a:t>B. Eat a hamburger</a:t>
            </a:r>
          </a:p>
          <a:p>
            <a:r>
              <a:rPr lang="en-US" sz="1400" dirty="0" smtClean="0"/>
              <a:t>C. Play a sport</a:t>
            </a:r>
          </a:p>
          <a:p>
            <a:r>
              <a:rPr lang="en-US" sz="1600" dirty="0" smtClean="0"/>
              <a:t>Q2. Where was he born?</a:t>
            </a:r>
          </a:p>
          <a:p>
            <a:r>
              <a:rPr lang="en-US" sz="1400" dirty="0" smtClean="0"/>
              <a:t>A. Westmoreland County, Virginia</a:t>
            </a:r>
          </a:p>
          <a:p>
            <a:r>
              <a:rPr lang="en-US" sz="1400" dirty="0" smtClean="0"/>
              <a:t>B. Nashville, Tennessee</a:t>
            </a:r>
          </a:p>
          <a:p>
            <a:r>
              <a:rPr lang="en-US" sz="1400" dirty="0" smtClean="0"/>
              <a:t>C. Boston, Massachusetts</a:t>
            </a:r>
            <a:endParaRPr lang="en-US" sz="1400" dirty="0"/>
          </a:p>
        </p:txBody>
      </p:sp>
    </p:spTree>
    <p:extLst>
      <p:ext uri="{BB962C8B-B14F-4D97-AF65-F5344CB8AC3E}">
        <p14:creationId xmlns:p14="http://schemas.microsoft.com/office/powerpoint/2010/main" val="27057334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Q3. True or false? Andrew Jackson was a war hero.</a:t>
            </a:r>
          </a:p>
          <a:p>
            <a:r>
              <a:rPr lang="en-US" dirty="0" smtClean="0"/>
              <a:t>A. True</a:t>
            </a:r>
          </a:p>
          <a:p>
            <a:r>
              <a:rPr lang="en-US" dirty="0" smtClean="0"/>
              <a:t>B. False</a:t>
            </a:r>
            <a:endParaRPr lang="en-US" dirty="0"/>
          </a:p>
        </p:txBody>
      </p:sp>
    </p:spTree>
    <p:extLst>
      <p:ext uri="{BB962C8B-B14F-4D97-AF65-F5344CB8AC3E}">
        <p14:creationId xmlns:p14="http://schemas.microsoft.com/office/powerpoint/2010/main" val="2020003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A; Ride a train</a:t>
            </a:r>
          </a:p>
          <a:p>
            <a:r>
              <a:rPr lang="en-US" dirty="0" smtClean="0"/>
              <a:t>Q2. B; Nashville, Tennessee</a:t>
            </a:r>
          </a:p>
          <a:p>
            <a:r>
              <a:rPr lang="en-US" dirty="0" smtClean="0"/>
              <a:t>Q3. A; True</a:t>
            </a:r>
            <a:endParaRPr lang="en-US" dirty="0"/>
          </a:p>
        </p:txBody>
      </p:sp>
    </p:spTree>
    <p:extLst>
      <p:ext uri="{BB962C8B-B14F-4D97-AF65-F5344CB8AC3E}">
        <p14:creationId xmlns:p14="http://schemas.microsoft.com/office/powerpoint/2010/main" val="2115788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Martin Van Buren</a:t>
            </a:r>
            <a:endParaRPr lang="en-US" dirty="0"/>
          </a:p>
        </p:txBody>
      </p:sp>
      <p:sp>
        <p:nvSpPr>
          <p:cNvPr id="3" name="Content Placeholder 2"/>
          <p:cNvSpPr>
            <a:spLocks noGrp="1"/>
          </p:cNvSpPr>
          <p:nvPr>
            <p:ph idx="1"/>
          </p:nvPr>
        </p:nvSpPr>
        <p:spPr/>
        <p:txBody>
          <a:bodyPr>
            <a:normAutofit/>
          </a:bodyPr>
          <a:lstStyle/>
          <a:p>
            <a:r>
              <a:rPr lang="en-US" sz="1600" dirty="0" smtClean="0"/>
              <a:t>Q1. What was his nickname?</a:t>
            </a:r>
          </a:p>
          <a:p>
            <a:r>
              <a:rPr lang="en-US" sz="1400" dirty="0" smtClean="0"/>
              <a:t>A. “The Great Number Eight”</a:t>
            </a:r>
          </a:p>
          <a:p>
            <a:r>
              <a:rPr lang="en-US" sz="1400" dirty="0" smtClean="0"/>
              <a:t>B. “Little Magician”</a:t>
            </a:r>
          </a:p>
          <a:p>
            <a:r>
              <a:rPr lang="en-US" sz="1400" dirty="0" smtClean="0"/>
              <a:t>C. “Marty”</a:t>
            </a:r>
          </a:p>
          <a:p>
            <a:r>
              <a:rPr lang="en-US" sz="1600" dirty="0" smtClean="0"/>
              <a:t>Q2. At what age did he begin a legal career?</a:t>
            </a:r>
          </a:p>
          <a:p>
            <a:r>
              <a:rPr lang="en-US" sz="1400" dirty="0" smtClean="0"/>
              <a:t>A. 20</a:t>
            </a:r>
          </a:p>
          <a:p>
            <a:r>
              <a:rPr lang="en-US" sz="1400" dirty="0" smtClean="0"/>
              <a:t>B. 23</a:t>
            </a:r>
          </a:p>
          <a:p>
            <a:r>
              <a:rPr lang="en-US" sz="1400" dirty="0" smtClean="0"/>
              <a:t>C. 18</a:t>
            </a:r>
            <a:r>
              <a:rPr lang="en-US" sz="1600" dirty="0" smtClean="0"/>
              <a:t> </a:t>
            </a:r>
            <a:endParaRPr lang="en-US" sz="1600" dirty="0"/>
          </a:p>
        </p:txBody>
      </p:sp>
    </p:spTree>
    <p:extLst>
      <p:ext uri="{BB962C8B-B14F-4D97-AF65-F5344CB8AC3E}">
        <p14:creationId xmlns:p14="http://schemas.microsoft.com/office/powerpoint/2010/main" val="681011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What was his political party?</a:t>
            </a:r>
          </a:p>
          <a:p>
            <a:r>
              <a:rPr lang="en-US" dirty="0" smtClean="0"/>
              <a:t>A. Democrat</a:t>
            </a:r>
          </a:p>
          <a:p>
            <a:r>
              <a:rPr lang="en-US" dirty="0" smtClean="0"/>
              <a:t>B. Whig</a:t>
            </a:r>
          </a:p>
          <a:p>
            <a:r>
              <a:rPr lang="en-US" dirty="0" smtClean="0"/>
              <a:t>C. Democratic-Republican</a:t>
            </a:r>
            <a:endParaRPr lang="en-US" dirty="0"/>
          </a:p>
        </p:txBody>
      </p:sp>
    </p:spTree>
    <p:extLst>
      <p:ext uri="{BB962C8B-B14F-4D97-AF65-F5344CB8AC3E}">
        <p14:creationId xmlns:p14="http://schemas.microsoft.com/office/powerpoint/2010/main" val="4000996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B; “Little Magician”</a:t>
            </a:r>
          </a:p>
          <a:p>
            <a:r>
              <a:rPr lang="en-US" dirty="0" smtClean="0"/>
              <a:t>Q2. A; 20</a:t>
            </a:r>
          </a:p>
          <a:p>
            <a:r>
              <a:rPr lang="en-US" dirty="0" smtClean="0"/>
              <a:t>Q3. A; Democrat</a:t>
            </a:r>
            <a:endParaRPr lang="en-US" dirty="0"/>
          </a:p>
        </p:txBody>
      </p:sp>
    </p:spTree>
    <p:extLst>
      <p:ext uri="{BB962C8B-B14F-4D97-AF65-F5344CB8AC3E}">
        <p14:creationId xmlns:p14="http://schemas.microsoft.com/office/powerpoint/2010/main" val="3821583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 H. Harrison</a:t>
            </a:r>
            <a:endParaRPr lang="en-US" dirty="0"/>
          </a:p>
        </p:txBody>
      </p:sp>
      <p:sp>
        <p:nvSpPr>
          <p:cNvPr id="3" name="Content Placeholder 2"/>
          <p:cNvSpPr>
            <a:spLocks noGrp="1"/>
          </p:cNvSpPr>
          <p:nvPr>
            <p:ph idx="1"/>
          </p:nvPr>
        </p:nvSpPr>
        <p:spPr/>
        <p:txBody>
          <a:bodyPr>
            <a:normAutofit/>
          </a:bodyPr>
          <a:lstStyle/>
          <a:p>
            <a:r>
              <a:rPr lang="en-US" sz="1600" dirty="0" smtClean="0"/>
              <a:t>Q1. What did Harrison die of?</a:t>
            </a:r>
          </a:p>
          <a:p>
            <a:r>
              <a:rPr lang="en-US" sz="1400" dirty="0" smtClean="0"/>
              <a:t>A. Heart failure</a:t>
            </a:r>
          </a:p>
          <a:p>
            <a:r>
              <a:rPr lang="en-US" sz="1400" dirty="0" smtClean="0"/>
              <a:t>B. Pnemonia</a:t>
            </a:r>
          </a:p>
          <a:p>
            <a:r>
              <a:rPr lang="en-US" sz="1400" dirty="0" smtClean="0"/>
              <a:t>C. Assassination </a:t>
            </a:r>
          </a:p>
          <a:p>
            <a:r>
              <a:rPr lang="en-US" sz="1600" dirty="0" smtClean="0"/>
              <a:t>Q2. How many days was he president?</a:t>
            </a:r>
          </a:p>
          <a:p>
            <a:r>
              <a:rPr lang="en-US" sz="1400" dirty="0" smtClean="0"/>
              <a:t>A. 1,440: 1 Term</a:t>
            </a:r>
          </a:p>
          <a:p>
            <a:r>
              <a:rPr lang="en-US" sz="1400" dirty="0" smtClean="0"/>
              <a:t>B. 31 </a:t>
            </a:r>
          </a:p>
          <a:p>
            <a:r>
              <a:rPr lang="en-US" sz="1400" dirty="0" smtClean="0"/>
              <a:t>C. 2,880: 2 Terms</a:t>
            </a:r>
          </a:p>
          <a:p>
            <a:pPr marL="0" indent="0">
              <a:buNone/>
            </a:pPr>
            <a:r>
              <a:rPr lang="en-US" sz="1600" dirty="0"/>
              <a:t> </a:t>
            </a:r>
            <a:endParaRPr lang="en-US" sz="1600" dirty="0" smtClean="0"/>
          </a:p>
        </p:txBody>
      </p:sp>
    </p:spTree>
    <p:extLst>
      <p:ext uri="{BB962C8B-B14F-4D97-AF65-F5344CB8AC3E}">
        <p14:creationId xmlns:p14="http://schemas.microsoft.com/office/powerpoint/2010/main" val="3387500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49275" y="1600201"/>
            <a:ext cx="8042276" cy="4343400"/>
          </a:xfrm>
        </p:spPr>
        <p:txBody>
          <a:bodyPr/>
          <a:lstStyle/>
          <a:p>
            <a:r>
              <a:rPr lang="en-US" dirty="0" smtClean="0"/>
              <a:t>Q3. He resigned?</a:t>
            </a:r>
          </a:p>
          <a:p>
            <a:r>
              <a:rPr lang="en-US" dirty="0" smtClean="0"/>
              <a:t>A. True</a:t>
            </a:r>
          </a:p>
          <a:p>
            <a:r>
              <a:rPr lang="en-US" dirty="0" smtClean="0"/>
              <a:t>B. False</a:t>
            </a:r>
          </a:p>
        </p:txBody>
      </p:sp>
    </p:spTree>
    <p:extLst>
      <p:ext uri="{BB962C8B-B14F-4D97-AF65-F5344CB8AC3E}">
        <p14:creationId xmlns:p14="http://schemas.microsoft.com/office/powerpoint/2010/main" val="37782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74488605"/>
              </p:ext>
            </p:extLst>
          </p:nvPr>
        </p:nvGraphicFramePr>
        <p:xfrm>
          <a:off x="577185" y="181434"/>
          <a:ext cx="7977217" cy="6126480"/>
        </p:xfrm>
        <a:graphic>
          <a:graphicData uri="http://schemas.openxmlformats.org/drawingml/2006/table">
            <a:tbl>
              <a:tblPr firstRow="1" bandRow="1">
                <a:tableStyleId>{5C22544A-7EE6-4342-B048-85BDC9FD1C3A}</a:tableStyleId>
              </a:tblPr>
              <a:tblGrid>
                <a:gridCol w="1275521"/>
                <a:gridCol w="1405237"/>
                <a:gridCol w="1347200"/>
                <a:gridCol w="1333558"/>
                <a:gridCol w="1340379"/>
                <a:gridCol w="1275322"/>
              </a:tblGrid>
              <a:tr h="443510">
                <a:tc>
                  <a:txBody>
                    <a:bodyPr/>
                    <a:lstStyle/>
                    <a:p>
                      <a:pPr algn="ctr"/>
                      <a:r>
                        <a:rPr lang="en-US" sz="1200" dirty="0" smtClean="0"/>
                        <a:t>Presidents   1-7</a:t>
                      </a:r>
                      <a:endParaRPr lang="en-US" sz="1200" dirty="0"/>
                    </a:p>
                  </a:txBody>
                  <a:tcPr/>
                </a:tc>
                <a:tc>
                  <a:txBody>
                    <a:bodyPr/>
                    <a:lstStyle/>
                    <a:p>
                      <a:pPr algn="ctr"/>
                      <a:r>
                        <a:rPr lang="en-US" sz="1200" dirty="0" smtClean="0"/>
                        <a:t>Presidents 8-14</a:t>
                      </a:r>
                      <a:endParaRPr lang="en-US" sz="1200" dirty="0"/>
                    </a:p>
                  </a:txBody>
                  <a:tcPr/>
                </a:tc>
                <a:tc>
                  <a:txBody>
                    <a:bodyPr/>
                    <a:lstStyle/>
                    <a:p>
                      <a:pPr algn="ctr"/>
                      <a:r>
                        <a:rPr lang="en-US" sz="1200" dirty="0" smtClean="0"/>
                        <a:t>Presidents 15-21</a:t>
                      </a:r>
                      <a:endParaRPr lang="en-US" sz="1200" dirty="0"/>
                    </a:p>
                  </a:txBody>
                  <a:tcPr/>
                </a:tc>
                <a:tc>
                  <a:txBody>
                    <a:bodyPr/>
                    <a:lstStyle/>
                    <a:p>
                      <a:pPr algn="ctr"/>
                      <a:r>
                        <a:rPr lang="en-US" sz="1200" dirty="0" smtClean="0"/>
                        <a:t>Presidents 22-28</a:t>
                      </a:r>
                      <a:endParaRPr lang="en-US" sz="1200" dirty="0"/>
                    </a:p>
                  </a:txBody>
                  <a:tcPr/>
                </a:tc>
                <a:tc>
                  <a:txBody>
                    <a:bodyPr/>
                    <a:lstStyle/>
                    <a:p>
                      <a:pPr algn="ctr"/>
                      <a:r>
                        <a:rPr lang="en-US" sz="1200" dirty="0" smtClean="0"/>
                        <a:t>Presidents</a:t>
                      </a:r>
                      <a:r>
                        <a:rPr lang="en-US" sz="1200" baseline="0" dirty="0" smtClean="0"/>
                        <a:t> 29-36</a:t>
                      </a:r>
                      <a:endParaRPr lang="en-US" sz="1200" dirty="0"/>
                    </a:p>
                  </a:txBody>
                  <a:tcPr/>
                </a:tc>
                <a:tc>
                  <a:txBody>
                    <a:bodyPr/>
                    <a:lstStyle/>
                    <a:p>
                      <a:pPr algn="ctr"/>
                      <a:r>
                        <a:rPr lang="en-US" sz="1200" dirty="0" smtClean="0"/>
                        <a:t>Presidents 37-44</a:t>
                      </a:r>
                      <a:endParaRPr lang="en-US" sz="1200" dirty="0"/>
                    </a:p>
                  </a:txBody>
                  <a:tcPr/>
                </a:tc>
              </a:tr>
              <a:tr h="443510">
                <a:tc>
                  <a:txBody>
                    <a:bodyPr/>
                    <a:lstStyle/>
                    <a:p>
                      <a:pPr algn="ctr"/>
                      <a:r>
                        <a:rPr lang="en-US" sz="1200" b="0" i="0" dirty="0" smtClean="0">
                          <a:latin typeface="Arial Narrow"/>
                          <a:cs typeface="Arial Narrow"/>
                        </a:rPr>
                        <a:t>George Washington</a:t>
                      </a:r>
                    </a:p>
                    <a:p>
                      <a:pPr algn="ctr"/>
                      <a:endParaRPr lang="en-US" sz="1200" b="0" i="0" dirty="0" smtClean="0">
                        <a:latin typeface="Arial Narrow"/>
                        <a:cs typeface="Arial Narrow"/>
                      </a:endParaRPr>
                    </a:p>
                    <a:p>
                      <a:pPr algn="ct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Martin Van Buren</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James Buchanan</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Grover Cleveland</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Warren G. Harding</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Richard M. Nixon</a:t>
                      </a:r>
                      <a:endParaRPr lang="en-US" sz="1200" b="0" i="0" dirty="0">
                        <a:latin typeface="Arial Narrow"/>
                        <a:cs typeface="Arial Narrow"/>
                      </a:endParaRPr>
                    </a:p>
                  </a:txBody>
                  <a:tcPr/>
                </a:tc>
              </a:tr>
              <a:tr h="443510">
                <a:tc>
                  <a:txBody>
                    <a:bodyPr/>
                    <a:lstStyle/>
                    <a:p>
                      <a:pPr algn="ctr"/>
                      <a:r>
                        <a:rPr lang="en-US" sz="1200" b="0" i="0" dirty="0" smtClean="0">
                          <a:latin typeface="Arial Narrow"/>
                          <a:cs typeface="Arial Narrow"/>
                        </a:rPr>
                        <a:t>John</a:t>
                      </a:r>
                      <a:r>
                        <a:rPr lang="en-US" sz="1200" b="0" i="0" baseline="0" dirty="0" smtClean="0">
                          <a:latin typeface="Arial Narrow"/>
                          <a:cs typeface="Arial Narrow"/>
                        </a:rPr>
                        <a:t> Adams</a:t>
                      </a:r>
                    </a:p>
                    <a:p>
                      <a:pPr algn="ctr"/>
                      <a:endParaRPr lang="en-US" sz="1200" b="0" i="0" baseline="0" dirty="0" smtClean="0">
                        <a:latin typeface="Arial Narrow"/>
                        <a:cs typeface="Arial Narrow"/>
                      </a:endParaRPr>
                    </a:p>
                    <a:p>
                      <a:pPr algn="ct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William Henry Harrison</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Abraham Lincoln</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Benjamin Harrison</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Calvin Coolidge</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Gerald R. Ford</a:t>
                      </a:r>
                      <a:endParaRPr lang="en-US" sz="1200" b="0" i="0" dirty="0">
                        <a:latin typeface="Arial Narrow"/>
                        <a:cs typeface="Arial Narrow"/>
                      </a:endParaRPr>
                    </a:p>
                  </a:txBody>
                  <a:tcPr/>
                </a:tc>
              </a:tr>
              <a:tr h="443510">
                <a:tc>
                  <a:txBody>
                    <a:bodyPr/>
                    <a:lstStyle/>
                    <a:p>
                      <a:pPr algn="ctr"/>
                      <a:r>
                        <a:rPr lang="en-US" sz="1200" b="0" i="0" dirty="0" smtClean="0">
                          <a:latin typeface="Arial Narrow"/>
                          <a:cs typeface="Arial Narrow"/>
                        </a:rPr>
                        <a:t>Thomas Jefferson</a:t>
                      </a:r>
                    </a:p>
                    <a:p>
                      <a:pPr algn="ctr"/>
                      <a:endParaRPr lang="en-US" sz="1200" b="0" i="0" dirty="0" smtClean="0">
                        <a:latin typeface="Arial Narrow"/>
                        <a:cs typeface="Arial Narrow"/>
                      </a:endParaRPr>
                    </a:p>
                    <a:p>
                      <a:pPr algn="ct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John Tyler</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Andrew Johnson</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Grover Cleveland</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Herbert Hoover</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Jimmy Carter</a:t>
                      </a:r>
                      <a:endParaRPr lang="en-US" sz="1200" b="0" i="0" dirty="0">
                        <a:latin typeface="Arial Narrow"/>
                        <a:cs typeface="Arial Narrow"/>
                      </a:endParaRPr>
                    </a:p>
                  </a:txBody>
                  <a:tcPr/>
                </a:tc>
              </a:tr>
              <a:tr h="443510">
                <a:tc>
                  <a:txBody>
                    <a:bodyPr/>
                    <a:lstStyle/>
                    <a:p>
                      <a:pPr algn="ctr"/>
                      <a:r>
                        <a:rPr lang="en-US" sz="1200" b="0" i="0" dirty="0" smtClean="0">
                          <a:latin typeface="Arial Narrow"/>
                          <a:cs typeface="Arial Narrow"/>
                        </a:rPr>
                        <a:t>James Madison</a:t>
                      </a:r>
                    </a:p>
                    <a:p>
                      <a:pPr algn="ctr"/>
                      <a:endParaRPr lang="en-US" sz="1200" b="0" i="0" dirty="0" smtClean="0">
                        <a:latin typeface="Arial Narrow"/>
                        <a:cs typeface="Arial Narrow"/>
                      </a:endParaRPr>
                    </a:p>
                    <a:p>
                      <a:pPr algn="ct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James K. Polk</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Ulysses S. Grant</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William</a:t>
                      </a:r>
                      <a:r>
                        <a:rPr lang="en-US" sz="1200" b="0" i="0" baseline="0" dirty="0" smtClean="0">
                          <a:latin typeface="Arial Narrow"/>
                          <a:cs typeface="Arial Narrow"/>
                        </a:rPr>
                        <a:t> McKinley</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Franklin Delano Roosevelt</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Ronald Reagan</a:t>
                      </a:r>
                      <a:endParaRPr lang="en-US" sz="1200" b="0" i="0" dirty="0">
                        <a:latin typeface="Arial Narrow"/>
                        <a:cs typeface="Arial Narrow"/>
                      </a:endParaRPr>
                    </a:p>
                  </a:txBody>
                  <a:tcPr/>
                </a:tc>
              </a:tr>
              <a:tr h="443510">
                <a:tc>
                  <a:txBody>
                    <a:bodyPr/>
                    <a:lstStyle/>
                    <a:p>
                      <a:pPr algn="ctr"/>
                      <a:r>
                        <a:rPr lang="en-US" sz="1200" b="0" i="0" dirty="0" smtClean="0">
                          <a:latin typeface="Arial Narrow"/>
                          <a:cs typeface="Arial Narrow"/>
                        </a:rPr>
                        <a:t>James Monroe</a:t>
                      </a:r>
                    </a:p>
                    <a:p>
                      <a:pPr algn="ctr"/>
                      <a:endParaRPr lang="en-US" sz="1200" b="0" i="0" dirty="0" smtClean="0">
                        <a:latin typeface="Arial Narrow"/>
                        <a:cs typeface="Arial Narrow"/>
                      </a:endParaRPr>
                    </a:p>
                    <a:p>
                      <a:pPr algn="ct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Zachary Taylor</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Rutherford B. Hayes</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Theodore Roosevelt</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Harry S. Truman</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George H. W. Bush</a:t>
                      </a:r>
                      <a:endParaRPr lang="en-US" sz="1200" b="0" i="0" dirty="0">
                        <a:latin typeface="Arial Narrow"/>
                        <a:cs typeface="Arial Narrow"/>
                      </a:endParaRPr>
                    </a:p>
                  </a:txBody>
                  <a:tcPr/>
                </a:tc>
              </a:tr>
              <a:tr h="443510">
                <a:tc>
                  <a:txBody>
                    <a:bodyPr/>
                    <a:lstStyle/>
                    <a:p>
                      <a:pPr algn="ctr"/>
                      <a:r>
                        <a:rPr lang="en-US" sz="1200" b="0" i="0" dirty="0" smtClean="0">
                          <a:latin typeface="Arial Narrow"/>
                          <a:cs typeface="Arial Narrow"/>
                        </a:rPr>
                        <a:t>John</a:t>
                      </a:r>
                      <a:r>
                        <a:rPr lang="en-US" sz="1200" b="0" i="0" baseline="0" dirty="0" smtClean="0">
                          <a:latin typeface="Arial Narrow"/>
                          <a:cs typeface="Arial Narrow"/>
                        </a:rPr>
                        <a:t> Quincy </a:t>
                      </a:r>
                    </a:p>
                    <a:p>
                      <a:pPr algn="ctr"/>
                      <a:r>
                        <a:rPr lang="en-US" sz="1200" b="0" i="0" baseline="0" dirty="0" smtClean="0">
                          <a:latin typeface="Arial Narrow"/>
                          <a:cs typeface="Arial Narrow"/>
                        </a:rPr>
                        <a:t>Adams</a:t>
                      </a:r>
                    </a:p>
                    <a:p>
                      <a:pPr algn="ctr"/>
                      <a:endParaRPr lang="en-US" sz="1200" b="0" i="0" baseline="0" dirty="0" smtClean="0">
                        <a:latin typeface="Arial Narrow"/>
                        <a:cs typeface="Arial Narrow"/>
                      </a:endParaRPr>
                    </a:p>
                    <a:p>
                      <a:pPr algn="ct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Millard Fillmore</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James A. Garfield</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William Howard Taft</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Dwight D. Eisenhower</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Bill Clinton</a:t>
                      </a:r>
                      <a:endParaRPr lang="en-US" sz="1200" b="0" i="0" dirty="0">
                        <a:latin typeface="Arial Narrow"/>
                        <a:cs typeface="Arial Narrow"/>
                      </a:endParaRPr>
                    </a:p>
                  </a:txBody>
                  <a:tcPr/>
                </a:tc>
              </a:tr>
              <a:tr h="443510">
                <a:tc>
                  <a:txBody>
                    <a:bodyPr/>
                    <a:lstStyle/>
                    <a:p>
                      <a:pPr algn="ctr"/>
                      <a:r>
                        <a:rPr lang="en-US" sz="1200" b="0" i="0" dirty="0" smtClean="0">
                          <a:latin typeface="Arial Narrow"/>
                          <a:cs typeface="Arial Narrow"/>
                        </a:rPr>
                        <a:t>Andrew Jackson</a:t>
                      </a:r>
                    </a:p>
                    <a:p>
                      <a:pPr algn="ctr"/>
                      <a:endParaRPr lang="en-US" sz="1200" b="0" i="0" dirty="0" smtClean="0">
                        <a:latin typeface="Arial Narrow"/>
                        <a:cs typeface="Arial Narrow"/>
                      </a:endParaRPr>
                    </a:p>
                    <a:p>
                      <a:pPr algn="ctr"/>
                      <a:endParaRPr lang="en-US" sz="1200" b="0" i="0" dirty="0" smtClean="0">
                        <a:latin typeface="Arial Narrow"/>
                        <a:cs typeface="Arial Narrow"/>
                      </a:endParaRPr>
                    </a:p>
                  </a:txBody>
                  <a:tcPr/>
                </a:tc>
                <a:tc>
                  <a:txBody>
                    <a:bodyPr/>
                    <a:lstStyle/>
                    <a:p>
                      <a:pPr algn="ctr"/>
                      <a:r>
                        <a:rPr lang="en-US" sz="1200" b="0" i="0" dirty="0" smtClean="0">
                          <a:latin typeface="Arial Narrow"/>
                          <a:cs typeface="Arial Narrow"/>
                        </a:rPr>
                        <a:t>Franklin</a:t>
                      </a:r>
                      <a:r>
                        <a:rPr lang="en-US" sz="1200" b="0" i="0" baseline="0" dirty="0" smtClean="0">
                          <a:latin typeface="Arial Narrow"/>
                          <a:cs typeface="Arial Narrow"/>
                        </a:rPr>
                        <a:t> Pierce</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Chester A. Arthur</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Woodrow Wilson</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John F. Kennedy</a:t>
                      </a: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George W. Bush</a:t>
                      </a:r>
                      <a:endParaRPr lang="en-US" sz="1200" b="0" i="0" dirty="0">
                        <a:latin typeface="Arial Narrow"/>
                        <a:cs typeface="Arial Narrow"/>
                      </a:endParaRPr>
                    </a:p>
                  </a:txBody>
                  <a:tcPr/>
                </a:tc>
              </a:tr>
              <a:tr h="443510">
                <a:tc>
                  <a:txBody>
                    <a:bodyPr/>
                    <a:lstStyle/>
                    <a:p>
                      <a:pPr algn="ctr"/>
                      <a:endParaRPr lang="en-US" sz="1200" b="0" i="0" dirty="0" smtClean="0">
                        <a:latin typeface="Arial Narrow"/>
                        <a:cs typeface="Arial Narrow"/>
                      </a:endParaRPr>
                    </a:p>
                  </a:txBody>
                  <a:tcPr/>
                </a:tc>
                <a:tc>
                  <a:txBody>
                    <a:bodyPr/>
                    <a:lstStyle/>
                    <a:p>
                      <a:pPr algn="ctr"/>
                      <a:endParaRPr lang="en-US" sz="1200" b="0" i="0" dirty="0">
                        <a:latin typeface="Arial Narrow"/>
                        <a:cs typeface="Arial Narrow"/>
                      </a:endParaRPr>
                    </a:p>
                  </a:txBody>
                  <a:tcPr/>
                </a:tc>
                <a:tc>
                  <a:txBody>
                    <a:bodyPr/>
                    <a:lstStyle/>
                    <a:p>
                      <a:pPr algn="ctr"/>
                      <a:endParaRPr lang="en-US" sz="1200" b="0" i="0" dirty="0">
                        <a:latin typeface="Arial Narrow"/>
                        <a:cs typeface="Arial Narrow"/>
                      </a:endParaRPr>
                    </a:p>
                  </a:txBody>
                  <a:tcPr/>
                </a:tc>
                <a:tc>
                  <a:txBody>
                    <a:bodyPr/>
                    <a:lstStyle/>
                    <a:p>
                      <a:pPr algn="ct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Lyndon B. Johnson</a:t>
                      </a:r>
                    </a:p>
                    <a:p>
                      <a:pPr algn="ctr"/>
                      <a:endParaRPr lang="en-US" sz="1200" b="0" i="0" dirty="0" smtClean="0">
                        <a:latin typeface="Arial Narrow"/>
                        <a:cs typeface="Arial Narrow"/>
                      </a:endParaRPr>
                    </a:p>
                    <a:p>
                      <a:pPr algn="ctr"/>
                      <a:endParaRPr lang="en-US" sz="1200" b="0" i="0" dirty="0" smtClean="0">
                        <a:latin typeface="Arial Narrow"/>
                        <a:cs typeface="Arial Narrow"/>
                      </a:endParaRPr>
                    </a:p>
                    <a:p>
                      <a:pPr algn="ctr"/>
                      <a:endParaRPr lang="en-US" sz="1200" b="0" i="0" dirty="0">
                        <a:latin typeface="Arial Narrow"/>
                        <a:cs typeface="Arial Narrow"/>
                      </a:endParaRPr>
                    </a:p>
                  </a:txBody>
                  <a:tcPr/>
                </a:tc>
                <a:tc>
                  <a:txBody>
                    <a:bodyPr/>
                    <a:lstStyle/>
                    <a:p>
                      <a:pPr algn="ctr"/>
                      <a:r>
                        <a:rPr lang="en-US" sz="1200" b="0" i="0" dirty="0" smtClean="0">
                          <a:latin typeface="Arial Narrow"/>
                          <a:cs typeface="Arial Narrow"/>
                        </a:rPr>
                        <a:t>Barack Obama</a:t>
                      </a:r>
                    </a:p>
                    <a:p>
                      <a:pPr algn="ctr"/>
                      <a:endParaRPr lang="en-US" sz="1200" b="0" i="0" dirty="0" smtClean="0">
                        <a:latin typeface="Arial Narrow"/>
                        <a:cs typeface="Arial Narrow"/>
                      </a:endParaRPr>
                    </a:p>
                    <a:p>
                      <a:pPr algn="ctr"/>
                      <a:endParaRPr lang="en-US" sz="1200" b="0" i="0" dirty="0">
                        <a:latin typeface="Arial Narrow"/>
                        <a:cs typeface="Arial Narrow"/>
                      </a:endParaRPr>
                    </a:p>
                  </a:txBody>
                  <a:tcPr/>
                </a:tc>
              </a:tr>
            </a:tbl>
          </a:graphicData>
        </a:graphic>
      </p:graphicFrame>
      <p:sp>
        <p:nvSpPr>
          <p:cNvPr id="3" name="Action Button: Forward or Next 2">
            <a:hlinkClick r:id="" action="ppaction://hlinkshowjump?jump=nextslide" highlightClick="1"/>
          </p:cNvPr>
          <p:cNvSpPr/>
          <p:nvPr/>
        </p:nvSpPr>
        <p:spPr>
          <a:xfrm>
            <a:off x="851647" y="1053353"/>
            <a:ext cx="687294" cy="2540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Action Button: Forward or Next 3">
            <a:hlinkClick r:id="rId2" action="ppaction://hlinksldjump" highlightClick="1"/>
          </p:cNvPr>
          <p:cNvSpPr/>
          <p:nvPr/>
        </p:nvSpPr>
        <p:spPr>
          <a:xfrm>
            <a:off x="896470" y="1733176"/>
            <a:ext cx="642471" cy="261471"/>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Action Button: Forward or Next 4">
            <a:hlinkClick r:id="rId3" action="ppaction://hlinksldjump" highlightClick="1"/>
          </p:cNvPr>
          <p:cNvSpPr/>
          <p:nvPr/>
        </p:nvSpPr>
        <p:spPr>
          <a:xfrm>
            <a:off x="851647" y="2353235"/>
            <a:ext cx="702235" cy="2540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Action Button: Forward or Next 6">
            <a:hlinkClick r:id="rId4" action="ppaction://hlinksldjump" highlightClick="1"/>
          </p:cNvPr>
          <p:cNvSpPr/>
          <p:nvPr/>
        </p:nvSpPr>
        <p:spPr>
          <a:xfrm>
            <a:off x="903941" y="2973294"/>
            <a:ext cx="649941" cy="268941"/>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Action Button: Forward or Next 7">
            <a:hlinkClick r:id="rId5" action="ppaction://hlinksldjump" highlightClick="1"/>
          </p:cNvPr>
          <p:cNvSpPr/>
          <p:nvPr/>
        </p:nvSpPr>
        <p:spPr>
          <a:xfrm>
            <a:off x="903941" y="3630706"/>
            <a:ext cx="635000" cy="283882"/>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Action Button: Forward or Next 8">
            <a:hlinkClick r:id="" action="ppaction://hlinkshowjump?jump=nextslide" highlightClick="1"/>
          </p:cNvPr>
          <p:cNvSpPr/>
          <p:nvPr/>
        </p:nvSpPr>
        <p:spPr>
          <a:xfrm>
            <a:off x="889000" y="4497294"/>
            <a:ext cx="649941" cy="239059"/>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Action Button: Forward or Next 1">
            <a:hlinkClick r:id="rId6" action="ppaction://hlinksldjump" highlightClick="1"/>
          </p:cNvPr>
          <p:cNvSpPr/>
          <p:nvPr/>
        </p:nvSpPr>
        <p:spPr>
          <a:xfrm>
            <a:off x="829235" y="5192059"/>
            <a:ext cx="806824" cy="224117"/>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Action Button: Forward or Next 9">
            <a:hlinkClick r:id="rId7" action="ppaction://hlinksldjump" highlightClick="1"/>
          </p:cNvPr>
          <p:cNvSpPr/>
          <p:nvPr/>
        </p:nvSpPr>
        <p:spPr>
          <a:xfrm>
            <a:off x="2121646" y="1008530"/>
            <a:ext cx="747059" cy="298823"/>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Action Button: Forward or Next 11">
            <a:hlinkClick r:id="rId8" action="ppaction://hlinksldjump" highlightClick="1"/>
          </p:cNvPr>
          <p:cNvSpPr/>
          <p:nvPr/>
        </p:nvSpPr>
        <p:spPr>
          <a:xfrm>
            <a:off x="2211293" y="1871382"/>
            <a:ext cx="612588" cy="246529"/>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Action Button: Forward or Next 12">
            <a:hlinkClick r:id="rId9" action="ppaction://hlinksldjump" highlightClick="1"/>
          </p:cNvPr>
          <p:cNvSpPr/>
          <p:nvPr/>
        </p:nvSpPr>
        <p:spPr>
          <a:xfrm>
            <a:off x="2218765" y="2353235"/>
            <a:ext cx="732117" cy="366059"/>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Action Button: Forward or Next 13">
            <a:hlinkClick r:id="rId10" action="ppaction://hlinksldjump" highlightClick="1"/>
          </p:cNvPr>
          <p:cNvSpPr/>
          <p:nvPr/>
        </p:nvSpPr>
        <p:spPr>
          <a:xfrm>
            <a:off x="2286000" y="2988235"/>
            <a:ext cx="657412" cy="2540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Action Button: Forward or Next 14">
            <a:hlinkClick r:id="rId11" action="ppaction://hlinksldjump" highlightClick="1"/>
          </p:cNvPr>
          <p:cNvSpPr/>
          <p:nvPr/>
        </p:nvSpPr>
        <p:spPr>
          <a:xfrm>
            <a:off x="2218765" y="3690471"/>
            <a:ext cx="672353" cy="268941"/>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Action Button: Forward or Next 15">
            <a:hlinkClick r:id="rId12" action="ppaction://hlinksldjump" highlightClick="1"/>
          </p:cNvPr>
          <p:cNvSpPr/>
          <p:nvPr/>
        </p:nvSpPr>
        <p:spPr>
          <a:xfrm>
            <a:off x="2248647" y="4332941"/>
            <a:ext cx="672353" cy="403412"/>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Action Button: Forward or Next 16">
            <a:hlinkClick r:id="rId13" action="ppaction://hlinksldjump" highlightClick="1"/>
          </p:cNvPr>
          <p:cNvSpPr/>
          <p:nvPr/>
        </p:nvSpPr>
        <p:spPr>
          <a:xfrm>
            <a:off x="2248647" y="5192059"/>
            <a:ext cx="642471" cy="224117"/>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Action Button: Forward or Next 17">
            <a:hlinkClick r:id="rId14" action="ppaction://hlinksldjump" highlightClick="1"/>
          </p:cNvPr>
          <p:cNvSpPr/>
          <p:nvPr/>
        </p:nvSpPr>
        <p:spPr>
          <a:xfrm>
            <a:off x="3488765" y="1008530"/>
            <a:ext cx="732117" cy="291353"/>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Action Button: Forward or Next 18">
            <a:hlinkClick r:id="rId15" action="ppaction://hlinksldjump" highlightClick="1"/>
          </p:cNvPr>
          <p:cNvSpPr/>
          <p:nvPr/>
        </p:nvSpPr>
        <p:spPr>
          <a:xfrm>
            <a:off x="3555999" y="1748118"/>
            <a:ext cx="687294" cy="246529"/>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Action Button: Forward or Next 19">
            <a:hlinkClick r:id="rId16" action="ppaction://hlinksldjump" highlightClick="1"/>
          </p:cNvPr>
          <p:cNvSpPr/>
          <p:nvPr/>
        </p:nvSpPr>
        <p:spPr>
          <a:xfrm>
            <a:off x="3555999" y="2353235"/>
            <a:ext cx="717177" cy="366059"/>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Action Button: Forward or Next 20">
            <a:hlinkClick r:id="rId17" action="ppaction://hlinksldjump" highlightClick="1"/>
          </p:cNvPr>
          <p:cNvSpPr/>
          <p:nvPr/>
        </p:nvSpPr>
        <p:spPr>
          <a:xfrm>
            <a:off x="3570940" y="3047999"/>
            <a:ext cx="702236" cy="388471"/>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Action Button: Forward or Next 21">
            <a:hlinkClick r:id="rId18" action="ppaction://hlinksldjump" highlightClick="1"/>
          </p:cNvPr>
          <p:cNvSpPr/>
          <p:nvPr/>
        </p:nvSpPr>
        <p:spPr>
          <a:xfrm>
            <a:off x="3570941" y="3690471"/>
            <a:ext cx="702235" cy="268941"/>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Action Button: Forward or Next 22">
            <a:hlinkClick r:id="rId19" action="ppaction://hlinksldjump" highlightClick="1"/>
          </p:cNvPr>
          <p:cNvSpPr/>
          <p:nvPr/>
        </p:nvSpPr>
        <p:spPr>
          <a:xfrm>
            <a:off x="3600823" y="4392706"/>
            <a:ext cx="612588" cy="37353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Action Button: Forward or Next 23">
            <a:hlinkClick r:id="rId20" action="ppaction://hlinksldjump" highlightClick="1"/>
          </p:cNvPr>
          <p:cNvSpPr/>
          <p:nvPr/>
        </p:nvSpPr>
        <p:spPr>
          <a:xfrm>
            <a:off x="3600823" y="5154706"/>
            <a:ext cx="717176" cy="298823"/>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Action Button: Forward or Next 24">
            <a:hlinkClick r:id="rId21" action="ppaction://hlinksldjump" highlightClick="1"/>
          </p:cNvPr>
          <p:cNvSpPr/>
          <p:nvPr/>
        </p:nvSpPr>
        <p:spPr>
          <a:xfrm>
            <a:off x="4908176" y="1008530"/>
            <a:ext cx="762000" cy="433293"/>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Action Button: Forward or Next 25">
            <a:hlinkClick r:id="rId22" action="ppaction://hlinksldjump" highlightClick="1"/>
          </p:cNvPr>
          <p:cNvSpPr/>
          <p:nvPr/>
        </p:nvSpPr>
        <p:spPr>
          <a:xfrm>
            <a:off x="4997823" y="1748118"/>
            <a:ext cx="672353" cy="246529"/>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Action Button: Forward or Next 26">
            <a:hlinkClick r:id="rId21" action="ppaction://hlinksldjump" highlightClick="1"/>
          </p:cNvPr>
          <p:cNvSpPr/>
          <p:nvPr/>
        </p:nvSpPr>
        <p:spPr>
          <a:xfrm>
            <a:off x="4997823" y="2353235"/>
            <a:ext cx="687294" cy="366059"/>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Action Button: Forward or Next 27">
            <a:hlinkClick r:id="rId23" action="ppaction://hlinksldjump" highlightClick="1"/>
          </p:cNvPr>
          <p:cNvSpPr/>
          <p:nvPr/>
        </p:nvSpPr>
        <p:spPr>
          <a:xfrm>
            <a:off x="4908176" y="2988235"/>
            <a:ext cx="776941" cy="388471"/>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Action Button: Forward or Next 28">
            <a:hlinkClick r:id="rId24" action="ppaction://hlinksldjump" highlightClick="1"/>
          </p:cNvPr>
          <p:cNvSpPr/>
          <p:nvPr/>
        </p:nvSpPr>
        <p:spPr>
          <a:xfrm>
            <a:off x="4938058" y="3645647"/>
            <a:ext cx="747059" cy="313765"/>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Action Button: Forward or Next 29">
            <a:hlinkClick r:id="rId25" action="ppaction://hlinksldjump" highlightClick="1"/>
          </p:cNvPr>
          <p:cNvSpPr/>
          <p:nvPr/>
        </p:nvSpPr>
        <p:spPr>
          <a:xfrm>
            <a:off x="4930587" y="4377765"/>
            <a:ext cx="657412" cy="388471"/>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Action Button: Forward or Next 30">
            <a:hlinkClick r:id="rId26" action="ppaction://hlinksldjump" highlightClick="1"/>
          </p:cNvPr>
          <p:cNvSpPr/>
          <p:nvPr/>
        </p:nvSpPr>
        <p:spPr>
          <a:xfrm>
            <a:off x="4900705" y="5102410"/>
            <a:ext cx="687294" cy="36606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Action Button: Forward or Next 31">
            <a:hlinkClick r:id="rId27" action="ppaction://hlinksldjump" highlightClick="1"/>
          </p:cNvPr>
          <p:cNvSpPr/>
          <p:nvPr/>
        </p:nvSpPr>
        <p:spPr>
          <a:xfrm>
            <a:off x="6290235" y="971177"/>
            <a:ext cx="657412" cy="38847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Action Button: Forward or Next 32">
            <a:hlinkClick r:id="rId28" action="ppaction://hlinksldjump" highlightClick="1"/>
          </p:cNvPr>
          <p:cNvSpPr/>
          <p:nvPr/>
        </p:nvSpPr>
        <p:spPr>
          <a:xfrm>
            <a:off x="6290235" y="1733176"/>
            <a:ext cx="687294" cy="369794"/>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Action Button: Forward or Next 33">
            <a:hlinkClick r:id="rId29" action="ppaction://hlinksldjump" highlightClick="1"/>
          </p:cNvPr>
          <p:cNvSpPr/>
          <p:nvPr/>
        </p:nvSpPr>
        <p:spPr>
          <a:xfrm>
            <a:off x="6305176" y="2353235"/>
            <a:ext cx="612588" cy="366059"/>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Action Button: Forward or Next 34">
            <a:hlinkClick r:id="rId30" action="ppaction://hlinksldjump" highlightClick="1"/>
          </p:cNvPr>
          <p:cNvSpPr/>
          <p:nvPr/>
        </p:nvSpPr>
        <p:spPr>
          <a:xfrm>
            <a:off x="6320117" y="3242235"/>
            <a:ext cx="657412" cy="194235"/>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Action Button: Forward or Next 35">
            <a:hlinkClick r:id="rId31" action="ppaction://hlinksldjump" highlightClick="1"/>
          </p:cNvPr>
          <p:cNvSpPr/>
          <p:nvPr/>
        </p:nvSpPr>
        <p:spPr>
          <a:xfrm>
            <a:off x="6335058" y="3690471"/>
            <a:ext cx="642471" cy="298824"/>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Action Button: Forward or Next 36">
            <a:hlinkClick r:id="rId32" action="ppaction://hlinksldjump" highlightClick="1"/>
          </p:cNvPr>
          <p:cNvSpPr/>
          <p:nvPr/>
        </p:nvSpPr>
        <p:spPr>
          <a:xfrm>
            <a:off x="6349999" y="4497294"/>
            <a:ext cx="702236" cy="366057"/>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Action Button: Forward or Next 37">
            <a:hlinkClick r:id="rId33" action="ppaction://hlinksldjump" highlightClick="1"/>
          </p:cNvPr>
          <p:cNvSpPr/>
          <p:nvPr/>
        </p:nvSpPr>
        <p:spPr>
          <a:xfrm>
            <a:off x="6290235" y="5072529"/>
            <a:ext cx="642470" cy="3810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Action Button: Forward or Next 38">
            <a:hlinkClick r:id="rId34" action="ppaction://hlinksldjump" highlightClick="1"/>
          </p:cNvPr>
          <p:cNvSpPr/>
          <p:nvPr/>
        </p:nvSpPr>
        <p:spPr>
          <a:xfrm>
            <a:off x="6185647" y="5698690"/>
            <a:ext cx="791882" cy="406149"/>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Action Button: Forward or Next 39">
            <a:hlinkClick r:id="rId35" action="ppaction://hlinksldjump" highlightClick="1"/>
          </p:cNvPr>
          <p:cNvSpPr/>
          <p:nvPr/>
        </p:nvSpPr>
        <p:spPr>
          <a:xfrm>
            <a:off x="7556210" y="986118"/>
            <a:ext cx="665461" cy="38847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Action Button: Forward or Next 40">
            <a:hlinkClick r:id="rId36" action="ppaction://hlinksldjump" highlightClick="1"/>
          </p:cNvPr>
          <p:cNvSpPr/>
          <p:nvPr/>
        </p:nvSpPr>
        <p:spPr>
          <a:xfrm>
            <a:off x="7556210" y="1856441"/>
            <a:ext cx="665461" cy="246529"/>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Action Button: Forward or Next 41">
            <a:hlinkClick r:id="rId37" action="ppaction://hlinksldjump" highlightClick="1"/>
          </p:cNvPr>
          <p:cNvSpPr/>
          <p:nvPr/>
        </p:nvSpPr>
        <p:spPr>
          <a:xfrm>
            <a:off x="7556210" y="2353235"/>
            <a:ext cx="665461" cy="366059"/>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Action Button: Forward or Next 42">
            <a:hlinkClick r:id="rId38" action="ppaction://hlinksldjump" highlightClick="1"/>
          </p:cNvPr>
          <p:cNvSpPr/>
          <p:nvPr/>
        </p:nvSpPr>
        <p:spPr>
          <a:xfrm>
            <a:off x="7556210" y="3047999"/>
            <a:ext cx="695343" cy="388471"/>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Action Button: Forward or Next 43">
            <a:hlinkClick r:id="rId39" action="ppaction://hlinksldjump" highlightClick="1"/>
          </p:cNvPr>
          <p:cNvSpPr/>
          <p:nvPr/>
        </p:nvSpPr>
        <p:spPr>
          <a:xfrm>
            <a:off x="7556210" y="3615767"/>
            <a:ext cx="747059" cy="34364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Action Button: Forward or Next 44">
            <a:hlinkClick r:id="rId40" action="ppaction://hlinksldjump" highlightClick="1"/>
          </p:cNvPr>
          <p:cNvSpPr/>
          <p:nvPr/>
        </p:nvSpPr>
        <p:spPr>
          <a:xfrm>
            <a:off x="7556210" y="4347882"/>
            <a:ext cx="821765" cy="366057"/>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Action Button: Forward or Next 45">
            <a:hlinkClick r:id="rId41" action="ppaction://hlinksldjump" highlightClick="1"/>
          </p:cNvPr>
          <p:cNvSpPr/>
          <p:nvPr/>
        </p:nvSpPr>
        <p:spPr>
          <a:xfrm>
            <a:off x="7645857" y="5177118"/>
            <a:ext cx="575814" cy="276411"/>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Action Button: Forward or Next 46">
            <a:hlinkClick r:id="rId42" action="ppaction://hlinksldjump" highlightClick="1"/>
          </p:cNvPr>
          <p:cNvSpPr/>
          <p:nvPr/>
        </p:nvSpPr>
        <p:spPr>
          <a:xfrm>
            <a:off x="7556210" y="5833161"/>
            <a:ext cx="665461" cy="316502"/>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808954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a:xfrm>
            <a:off x="549275" y="1600201"/>
            <a:ext cx="8042276" cy="4343400"/>
          </a:xfrm>
        </p:spPr>
        <p:txBody>
          <a:bodyPr/>
          <a:lstStyle/>
          <a:p>
            <a:r>
              <a:rPr lang="en-US" dirty="0" smtClean="0"/>
              <a:t>Q1. B; Pneumonia </a:t>
            </a:r>
          </a:p>
          <a:p>
            <a:r>
              <a:rPr lang="en-US" dirty="0" smtClean="0"/>
              <a:t>Q2. B; 31</a:t>
            </a:r>
          </a:p>
          <a:p>
            <a:r>
              <a:rPr lang="en-US" dirty="0" smtClean="0"/>
              <a:t>Q3. B; False </a:t>
            </a:r>
            <a:endParaRPr lang="en-US" dirty="0"/>
          </a:p>
        </p:txBody>
      </p:sp>
    </p:spTree>
    <p:extLst>
      <p:ext uri="{BB962C8B-B14F-4D97-AF65-F5344CB8AC3E}">
        <p14:creationId xmlns:p14="http://schemas.microsoft.com/office/powerpoint/2010/main" val="42679819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Tyler </a:t>
            </a:r>
            <a:endParaRPr lang="en-US" dirty="0"/>
          </a:p>
        </p:txBody>
      </p:sp>
      <p:sp>
        <p:nvSpPr>
          <p:cNvPr id="3" name="Content Placeholder 2"/>
          <p:cNvSpPr>
            <a:spLocks noGrp="1"/>
          </p:cNvSpPr>
          <p:nvPr>
            <p:ph idx="1"/>
          </p:nvPr>
        </p:nvSpPr>
        <p:spPr/>
        <p:txBody>
          <a:bodyPr>
            <a:normAutofit/>
          </a:bodyPr>
          <a:lstStyle/>
          <a:p>
            <a:r>
              <a:rPr lang="en-US" sz="1600" dirty="0" smtClean="0"/>
              <a:t>Q1. How was he elected?</a:t>
            </a:r>
          </a:p>
          <a:p>
            <a:r>
              <a:rPr lang="en-US" sz="1400" dirty="0" smtClean="0"/>
              <a:t>A. As an individual</a:t>
            </a:r>
          </a:p>
          <a:p>
            <a:r>
              <a:rPr lang="en-US" sz="1400" dirty="0" smtClean="0"/>
              <a:t>B. Inheritance because the President died &amp; he was the Vice President</a:t>
            </a:r>
          </a:p>
          <a:p>
            <a:r>
              <a:rPr lang="en-US" sz="1400" dirty="0" smtClean="0"/>
              <a:t>C. Normal election</a:t>
            </a:r>
          </a:p>
          <a:p>
            <a:r>
              <a:rPr lang="en-US" sz="1600" dirty="0" smtClean="0"/>
              <a:t>Q2. What did enemies call him?</a:t>
            </a:r>
          </a:p>
          <a:p>
            <a:r>
              <a:rPr lang="en-US" sz="1400" dirty="0" smtClean="0"/>
              <a:t>A. “His Accidency”</a:t>
            </a:r>
          </a:p>
          <a:p>
            <a:r>
              <a:rPr lang="en-US" sz="1400" dirty="0" smtClean="0"/>
              <a:t>B. “Turncoat Tyler”</a:t>
            </a:r>
          </a:p>
          <a:p>
            <a:r>
              <a:rPr lang="en-US" sz="1400" dirty="0" smtClean="0"/>
              <a:t>C. All of the above</a:t>
            </a:r>
            <a:endParaRPr lang="en-US" sz="1400" dirty="0"/>
          </a:p>
        </p:txBody>
      </p:sp>
    </p:spTree>
    <p:extLst>
      <p:ext uri="{BB962C8B-B14F-4D97-AF65-F5344CB8AC3E}">
        <p14:creationId xmlns:p14="http://schemas.microsoft.com/office/powerpoint/2010/main" val="1084856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Q3. What state joined the Union during his presidency?</a:t>
            </a:r>
          </a:p>
          <a:p>
            <a:r>
              <a:rPr lang="en-US" dirty="0" smtClean="0"/>
              <a:t>A. Texas</a:t>
            </a:r>
          </a:p>
          <a:p>
            <a:r>
              <a:rPr lang="en-US" dirty="0" smtClean="0"/>
              <a:t>B. Missouri</a:t>
            </a:r>
          </a:p>
          <a:p>
            <a:r>
              <a:rPr lang="en-US" dirty="0" smtClean="0"/>
              <a:t>C. Iowa</a:t>
            </a:r>
            <a:endParaRPr lang="en-US" dirty="0"/>
          </a:p>
        </p:txBody>
      </p:sp>
    </p:spTree>
    <p:extLst>
      <p:ext uri="{BB962C8B-B14F-4D97-AF65-F5344CB8AC3E}">
        <p14:creationId xmlns:p14="http://schemas.microsoft.com/office/powerpoint/2010/main" val="17198259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B; Inheritance</a:t>
            </a:r>
          </a:p>
          <a:p>
            <a:r>
              <a:rPr lang="en-US" dirty="0" smtClean="0"/>
              <a:t>Q2. C; All of the above</a:t>
            </a:r>
          </a:p>
          <a:p>
            <a:r>
              <a:rPr lang="en-US" dirty="0" smtClean="0"/>
              <a:t>Q3. A; Texas</a:t>
            </a:r>
            <a:endParaRPr lang="en-US" dirty="0"/>
          </a:p>
        </p:txBody>
      </p:sp>
    </p:spTree>
    <p:extLst>
      <p:ext uri="{BB962C8B-B14F-4D97-AF65-F5344CB8AC3E}">
        <p14:creationId xmlns:p14="http://schemas.microsoft.com/office/powerpoint/2010/main" val="6930947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K. Polk</a:t>
            </a:r>
            <a:endParaRPr lang="en-US" dirty="0"/>
          </a:p>
        </p:txBody>
      </p:sp>
      <p:sp>
        <p:nvSpPr>
          <p:cNvPr id="3" name="Content Placeholder 2"/>
          <p:cNvSpPr>
            <a:spLocks noGrp="1"/>
          </p:cNvSpPr>
          <p:nvPr>
            <p:ph idx="1"/>
          </p:nvPr>
        </p:nvSpPr>
        <p:spPr/>
        <p:txBody>
          <a:bodyPr>
            <a:normAutofit/>
          </a:bodyPr>
          <a:lstStyle/>
          <a:p>
            <a:r>
              <a:rPr lang="en-US" sz="1600" dirty="0" smtClean="0"/>
              <a:t>Q1. What college did he graduate from?</a:t>
            </a:r>
          </a:p>
          <a:p>
            <a:r>
              <a:rPr lang="en-US" sz="1400" dirty="0" smtClean="0"/>
              <a:t>A. UNC</a:t>
            </a:r>
          </a:p>
          <a:p>
            <a:r>
              <a:rPr lang="en-US" sz="1400" dirty="0" smtClean="0"/>
              <a:t>B. Boston College</a:t>
            </a:r>
          </a:p>
          <a:p>
            <a:r>
              <a:rPr lang="en-US" sz="1400" dirty="0" smtClean="0"/>
              <a:t>C. UConn</a:t>
            </a:r>
          </a:p>
          <a:p>
            <a:r>
              <a:rPr lang="en-US" sz="1600" dirty="0" smtClean="0"/>
              <a:t>Q2. What land section did he acquire during his presidency?</a:t>
            </a:r>
          </a:p>
          <a:p>
            <a:r>
              <a:rPr lang="en-US" sz="1400" dirty="0" smtClean="0"/>
              <a:t>A. The Louisiana Purchase</a:t>
            </a:r>
          </a:p>
          <a:p>
            <a:r>
              <a:rPr lang="en-US" sz="1400" dirty="0" smtClean="0"/>
              <a:t>B. Oregon Territory</a:t>
            </a:r>
          </a:p>
          <a:p>
            <a:r>
              <a:rPr lang="en-US" sz="1400" dirty="0" smtClean="0"/>
              <a:t>C. Both of the above</a:t>
            </a:r>
            <a:endParaRPr lang="en-US" sz="1400" dirty="0"/>
          </a:p>
        </p:txBody>
      </p:sp>
    </p:spTree>
    <p:extLst>
      <p:ext uri="{BB962C8B-B14F-4D97-AF65-F5344CB8AC3E}">
        <p14:creationId xmlns:p14="http://schemas.microsoft.com/office/powerpoint/2010/main" val="12119879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Q3. How many states did the USA put in the land that Mexico gave up after a war?</a:t>
            </a:r>
          </a:p>
          <a:p>
            <a:r>
              <a:rPr lang="en-US" dirty="0" smtClean="0"/>
              <a:t>A. 5</a:t>
            </a:r>
          </a:p>
          <a:p>
            <a:r>
              <a:rPr lang="en-US" dirty="0" smtClean="0"/>
              <a:t>B. 1</a:t>
            </a:r>
          </a:p>
          <a:p>
            <a:r>
              <a:rPr lang="en-US" dirty="0" smtClean="0"/>
              <a:t>C. 7</a:t>
            </a:r>
            <a:endParaRPr lang="en-US" dirty="0"/>
          </a:p>
        </p:txBody>
      </p:sp>
    </p:spTree>
    <p:extLst>
      <p:ext uri="{BB962C8B-B14F-4D97-AF65-F5344CB8AC3E}">
        <p14:creationId xmlns:p14="http://schemas.microsoft.com/office/powerpoint/2010/main" val="5979051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A; UNC</a:t>
            </a:r>
          </a:p>
          <a:p>
            <a:r>
              <a:rPr lang="en-US" dirty="0" smtClean="0"/>
              <a:t>Q2. B; Oregon Territory</a:t>
            </a:r>
          </a:p>
          <a:p>
            <a:r>
              <a:rPr lang="en-US" dirty="0" smtClean="0"/>
              <a:t>Q3. A; 5  </a:t>
            </a:r>
            <a:endParaRPr lang="en-US" dirty="0"/>
          </a:p>
        </p:txBody>
      </p:sp>
    </p:spTree>
    <p:extLst>
      <p:ext uri="{BB962C8B-B14F-4D97-AF65-F5344CB8AC3E}">
        <p14:creationId xmlns:p14="http://schemas.microsoft.com/office/powerpoint/2010/main" val="24316845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1336956"/>
          </a:xfrm>
        </p:spPr>
        <p:txBody>
          <a:bodyPr/>
          <a:lstStyle/>
          <a:p>
            <a:r>
              <a:rPr lang="en-US" dirty="0" smtClean="0"/>
              <a:t>Zachary Taylor</a:t>
            </a:r>
            <a:endParaRPr lang="en-US" dirty="0"/>
          </a:p>
        </p:txBody>
      </p:sp>
      <p:sp>
        <p:nvSpPr>
          <p:cNvPr id="3" name="Content Placeholder 2"/>
          <p:cNvSpPr>
            <a:spLocks noGrp="1"/>
          </p:cNvSpPr>
          <p:nvPr>
            <p:ph idx="1"/>
          </p:nvPr>
        </p:nvSpPr>
        <p:spPr/>
        <p:txBody>
          <a:bodyPr>
            <a:normAutofit/>
          </a:bodyPr>
          <a:lstStyle/>
          <a:p>
            <a:r>
              <a:rPr lang="en-US" sz="1600" dirty="0" smtClean="0"/>
              <a:t>Q1. Zachary Taylor considered himself ___________ for the presidency.</a:t>
            </a:r>
          </a:p>
          <a:p>
            <a:r>
              <a:rPr lang="en-US" sz="1400" dirty="0" smtClean="0"/>
              <a:t>A. “Unqualified”</a:t>
            </a:r>
          </a:p>
          <a:p>
            <a:r>
              <a:rPr lang="en-US" sz="1400" dirty="0" smtClean="0"/>
              <a:t>B. “Perfect”</a:t>
            </a:r>
          </a:p>
          <a:p>
            <a:r>
              <a:rPr lang="en-US" sz="1400" dirty="0" smtClean="0"/>
              <a:t>C. “Exceptionally Appropriate”</a:t>
            </a:r>
          </a:p>
          <a:p>
            <a:r>
              <a:rPr lang="en-US" sz="1600" dirty="0" smtClean="0"/>
              <a:t>Q2. How many months was he in office?</a:t>
            </a:r>
          </a:p>
          <a:p>
            <a:r>
              <a:rPr lang="en-US" sz="1400" dirty="0" smtClean="0"/>
              <a:t>A. 48 </a:t>
            </a:r>
          </a:p>
          <a:p>
            <a:r>
              <a:rPr lang="en-US" sz="1400" dirty="0" smtClean="0"/>
              <a:t>B. 96</a:t>
            </a:r>
          </a:p>
          <a:p>
            <a:r>
              <a:rPr lang="en-US" sz="1400" dirty="0" smtClean="0"/>
              <a:t>C. 16</a:t>
            </a:r>
            <a:endParaRPr lang="en-US" sz="1400" dirty="0"/>
          </a:p>
        </p:txBody>
      </p:sp>
    </p:spTree>
    <p:extLst>
      <p:ext uri="{BB962C8B-B14F-4D97-AF65-F5344CB8AC3E}">
        <p14:creationId xmlns:p14="http://schemas.microsoft.com/office/powerpoint/2010/main" val="30760042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Q3. How many daughters did his wife have?</a:t>
            </a:r>
          </a:p>
          <a:p>
            <a:r>
              <a:rPr lang="en-US" dirty="0" smtClean="0"/>
              <a:t>A. 1</a:t>
            </a:r>
          </a:p>
          <a:p>
            <a:r>
              <a:rPr lang="en-US" dirty="0" smtClean="0"/>
              <a:t>B. 2</a:t>
            </a:r>
          </a:p>
          <a:p>
            <a:r>
              <a:rPr lang="en-US" dirty="0" smtClean="0"/>
              <a:t>C. 5</a:t>
            </a:r>
            <a:endParaRPr lang="en-US" dirty="0"/>
          </a:p>
        </p:txBody>
      </p:sp>
    </p:spTree>
    <p:extLst>
      <p:ext uri="{BB962C8B-B14F-4D97-AF65-F5344CB8AC3E}">
        <p14:creationId xmlns:p14="http://schemas.microsoft.com/office/powerpoint/2010/main" val="37848182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A; “Unqualified”</a:t>
            </a:r>
          </a:p>
          <a:p>
            <a:r>
              <a:rPr lang="en-US" dirty="0" smtClean="0"/>
              <a:t>Q2. C; 16</a:t>
            </a:r>
          </a:p>
          <a:p>
            <a:r>
              <a:rPr lang="en-US" dirty="0" smtClean="0"/>
              <a:t>Q3. C; 5</a:t>
            </a:r>
            <a:endParaRPr lang="en-US" dirty="0"/>
          </a:p>
        </p:txBody>
      </p:sp>
    </p:spTree>
    <p:extLst>
      <p:ext uri="{BB962C8B-B14F-4D97-AF65-F5344CB8AC3E}">
        <p14:creationId xmlns:p14="http://schemas.microsoft.com/office/powerpoint/2010/main" val="508201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George Washington</a:t>
            </a:r>
            <a:endParaRPr lang="en-US" dirty="0"/>
          </a:p>
        </p:txBody>
      </p:sp>
      <p:sp>
        <p:nvSpPr>
          <p:cNvPr id="3" name="Content Placeholder 2"/>
          <p:cNvSpPr>
            <a:spLocks noGrp="1"/>
          </p:cNvSpPr>
          <p:nvPr>
            <p:ph idx="1"/>
          </p:nvPr>
        </p:nvSpPr>
        <p:spPr/>
        <p:txBody>
          <a:bodyPr>
            <a:normAutofit/>
          </a:bodyPr>
          <a:lstStyle/>
          <a:p>
            <a:pPr marL="0" indent="0">
              <a:buNone/>
            </a:pPr>
            <a:r>
              <a:rPr lang="en-US" sz="1600" dirty="0" smtClean="0"/>
              <a:t>Q1. Where was George Washington born?</a:t>
            </a:r>
          </a:p>
          <a:p>
            <a:r>
              <a:rPr lang="en-US" sz="1400" dirty="0" smtClean="0"/>
              <a:t>A. Virginia</a:t>
            </a:r>
          </a:p>
          <a:p>
            <a:r>
              <a:rPr lang="en-US" sz="1400" dirty="0" smtClean="0"/>
              <a:t>B. New York</a:t>
            </a:r>
          </a:p>
          <a:p>
            <a:r>
              <a:rPr lang="en-US" sz="1400" dirty="0"/>
              <a:t>C</a:t>
            </a:r>
            <a:r>
              <a:rPr lang="en-US" sz="1400" dirty="0" smtClean="0"/>
              <a:t>. Delaware</a:t>
            </a:r>
          </a:p>
          <a:p>
            <a:pPr marL="0" indent="0">
              <a:buNone/>
            </a:pPr>
            <a:r>
              <a:rPr lang="en-US" sz="1600" dirty="0" smtClean="0"/>
              <a:t>Q2. What were Washington’s teeth made of?</a:t>
            </a:r>
          </a:p>
          <a:p>
            <a:pPr marL="0" indent="0">
              <a:buNone/>
            </a:pPr>
            <a:r>
              <a:rPr lang="en-US" sz="1400" dirty="0" smtClean="0"/>
              <a:t>A. Wood</a:t>
            </a:r>
          </a:p>
          <a:p>
            <a:pPr marL="0" indent="0">
              <a:buNone/>
            </a:pPr>
            <a:r>
              <a:rPr lang="en-US" sz="1400" dirty="0" smtClean="0"/>
              <a:t>B. Metal</a:t>
            </a:r>
          </a:p>
          <a:p>
            <a:pPr marL="0" indent="0">
              <a:buNone/>
            </a:pPr>
            <a:r>
              <a:rPr lang="en-US" sz="1400" dirty="0" smtClean="0"/>
              <a:t>C. Elephant and walrus tusks</a:t>
            </a:r>
          </a:p>
          <a:p>
            <a:pPr marL="0" indent="0">
              <a:buNone/>
            </a:pPr>
            <a:endParaRPr lang="en-US" sz="1400" dirty="0" smtClean="0"/>
          </a:p>
          <a:p>
            <a:endParaRPr lang="en-US" sz="1600" dirty="0" smtClean="0"/>
          </a:p>
          <a:p>
            <a:pPr marL="0" indent="0">
              <a:buNone/>
            </a:pPr>
            <a:endParaRPr lang="en-US" sz="1600" dirty="0" smtClean="0"/>
          </a:p>
          <a:p>
            <a:endParaRPr lang="en-US" sz="1200" dirty="0"/>
          </a:p>
        </p:txBody>
      </p:sp>
    </p:spTree>
    <p:extLst>
      <p:ext uri="{BB962C8B-B14F-4D97-AF65-F5344CB8AC3E}">
        <p14:creationId xmlns:p14="http://schemas.microsoft.com/office/powerpoint/2010/main" val="72233065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Millard Fillmore</a:t>
            </a:r>
            <a:endParaRPr lang="en-US" dirty="0"/>
          </a:p>
        </p:txBody>
      </p:sp>
      <p:sp>
        <p:nvSpPr>
          <p:cNvPr id="3" name="Content Placeholder 2"/>
          <p:cNvSpPr>
            <a:spLocks noGrp="1"/>
          </p:cNvSpPr>
          <p:nvPr>
            <p:ph idx="1"/>
          </p:nvPr>
        </p:nvSpPr>
        <p:spPr/>
        <p:txBody>
          <a:bodyPr>
            <a:normAutofit/>
          </a:bodyPr>
          <a:lstStyle/>
          <a:p>
            <a:r>
              <a:rPr lang="en-US" sz="1600" dirty="0" smtClean="0"/>
              <a:t>Q1. One of Millard Fillmore’s important traits was being _______________.</a:t>
            </a:r>
          </a:p>
          <a:p>
            <a:r>
              <a:rPr lang="en-US" sz="1400" dirty="0" smtClean="0"/>
              <a:t>A. Humble</a:t>
            </a:r>
          </a:p>
          <a:p>
            <a:r>
              <a:rPr lang="en-US" sz="1400" dirty="0" smtClean="0"/>
              <a:t>B. Careless</a:t>
            </a:r>
          </a:p>
          <a:p>
            <a:r>
              <a:rPr lang="en-US" sz="1400" dirty="0" smtClean="0"/>
              <a:t>C. Mean</a:t>
            </a:r>
          </a:p>
          <a:p>
            <a:r>
              <a:rPr lang="en-US" sz="1600" dirty="0" smtClean="0"/>
              <a:t>Q2. What did his wife establish in the White House?</a:t>
            </a:r>
          </a:p>
          <a:p>
            <a:r>
              <a:rPr lang="en-US" sz="1400" dirty="0" smtClean="0"/>
              <a:t>A. The pool</a:t>
            </a:r>
          </a:p>
          <a:p>
            <a:r>
              <a:rPr lang="en-US" sz="1400" dirty="0" smtClean="0"/>
              <a:t>B. The library</a:t>
            </a:r>
          </a:p>
          <a:p>
            <a:r>
              <a:rPr lang="en-US" sz="1400" dirty="0" smtClean="0"/>
              <a:t>C. The bowling alley</a:t>
            </a:r>
            <a:endParaRPr lang="en-US" sz="1400" dirty="0"/>
          </a:p>
        </p:txBody>
      </p:sp>
    </p:spTree>
    <p:extLst>
      <p:ext uri="{BB962C8B-B14F-4D97-AF65-F5344CB8AC3E}">
        <p14:creationId xmlns:p14="http://schemas.microsoft.com/office/powerpoint/2010/main" val="40075243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Q3. What election did Fillmore lose before becoming President?</a:t>
            </a:r>
          </a:p>
          <a:p>
            <a:r>
              <a:rPr lang="en-US" dirty="0" smtClean="0"/>
              <a:t>A. President</a:t>
            </a:r>
          </a:p>
          <a:p>
            <a:r>
              <a:rPr lang="en-US" dirty="0" smtClean="0"/>
              <a:t>B. Governor of New York</a:t>
            </a:r>
          </a:p>
          <a:p>
            <a:r>
              <a:rPr lang="en-US" dirty="0" smtClean="0"/>
              <a:t>C. Mayor of Boston</a:t>
            </a:r>
            <a:endParaRPr lang="en-US" dirty="0"/>
          </a:p>
        </p:txBody>
      </p:sp>
    </p:spTree>
    <p:extLst>
      <p:ext uri="{BB962C8B-B14F-4D97-AF65-F5344CB8AC3E}">
        <p14:creationId xmlns:p14="http://schemas.microsoft.com/office/powerpoint/2010/main" val="31392938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A; humble</a:t>
            </a:r>
          </a:p>
          <a:p>
            <a:r>
              <a:rPr lang="en-US" dirty="0" smtClean="0"/>
              <a:t>Q2. B; the library</a:t>
            </a:r>
          </a:p>
          <a:p>
            <a:r>
              <a:rPr lang="en-US" dirty="0" smtClean="0"/>
              <a:t>Q3. B; governor of New York </a:t>
            </a:r>
            <a:endParaRPr lang="en-US" dirty="0"/>
          </a:p>
        </p:txBody>
      </p:sp>
    </p:spTree>
    <p:extLst>
      <p:ext uri="{BB962C8B-B14F-4D97-AF65-F5344CB8AC3E}">
        <p14:creationId xmlns:p14="http://schemas.microsoft.com/office/powerpoint/2010/main" val="34060429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Franklin Pierce</a:t>
            </a:r>
            <a:endParaRPr lang="en-US" dirty="0"/>
          </a:p>
        </p:txBody>
      </p:sp>
      <p:sp>
        <p:nvSpPr>
          <p:cNvPr id="3" name="Content Placeholder 2"/>
          <p:cNvSpPr>
            <a:spLocks noGrp="1"/>
          </p:cNvSpPr>
          <p:nvPr>
            <p:ph idx="1"/>
          </p:nvPr>
        </p:nvSpPr>
        <p:spPr/>
        <p:txBody>
          <a:bodyPr>
            <a:normAutofit/>
          </a:bodyPr>
          <a:lstStyle/>
          <a:p>
            <a:r>
              <a:rPr lang="en-US" sz="1600" dirty="0" smtClean="0"/>
              <a:t>Q1. How much money did Franklin Pierce spend on land in the Southwest?</a:t>
            </a:r>
          </a:p>
          <a:p>
            <a:r>
              <a:rPr lang="en-US" sz="1400" dirty="0" smtClean="0"/>
              <a:t>A. $300</a:t>
            </a:r>
          </a:p>
          <a:p>
            <a:r>
              <a:rPr lang="en-US" sz="1400" dirty="0" smtClean="0"/>
              <a:t>B. $3,000</a:t>
            </a:r>
          </a:p>
          <a:p>
            <a:r>
              <a:rPr lang="en-US" sz="1400" dirty="0" smtClean="0"/>
              <a:t>C. $10,000,000</a:t>
            </a:r>
          </a:p>
          <a:p>
            <a:r>
              <a:rPr lang="en-US" sz="1600" dirty="0" smtClean="0"/>
              <a:t>Q2. Did he support or oppose the abolitionists (people against slavery)?</a:t>
            </a:r>
          </a:p>
          <a:p>
            <a:r>
              <a:rPr lang="en-US" sz="1400" dirty="0" smtClean="0"/>
              <a:t>A. Supported</a:t>
            </a:r>
          </a:p>
          <a:p>
            <a:r>
              <a:rPr lang="en-US" sz="1400" dirty="0" smtClean="0"/>
              <a:t>B. Opposed</a:t>
            </a:r>
          </a:p>
          <a:p>
            <a:r>
              <a:rPr lang="en-US" sz="1400" dirty="0" smtClean="0"/>
              <a:t>C. Neither, he didn’t care</a:t>
            </a:r>
            <a:endParaRPr lang="en-US" sz="1400" dirty="0"/>
          </a:p>
        </p:txBody>
      </p:sp>
    </p:spTree>
    <p:extLst>
      <p:ext uri="{BB962C8B-B14F-4D97-AF65-F5344CB8AC3E}">
        <p14:creationId xmlns:p14="http://schemas.microsoft.com/office/powerpoint/2010/main" val="6011962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What was his father’s rank in the Revolutionary War?</a:t>
            </a:r>
          </a:p>
          <a:p>
            <a:r>
              <a:rPr lang="en-US" dirty="0" smtClean="0"/>
              <a:t>A. Lieutenant</a:t>
            </a:r>
          </a:p>
          <a:p>
            <a:r>
              <a:rPr lang="en-US" dirty="0" smtClean="0"/>
              <a:t>B. Commander</a:t>
            </a:r>
          </a:p>
          <a:p>
            <a:r>
              <a:rPr lang="en-US" dirty="0" smtClean="0"/>
              <a:t>C. General</a:t>
            </a:r>
            <a:endParaRPr lang="en-US" dirty="0"/>
          </a:p>
        </p:txBody>
      </p:sp>
    </p:spTree>
    <p:extLst>
      <p:ext uri="{BB962C8B-B14F-4D97-AF65-F5344CB8AC3E}">
        <p14:creationId xmlns:p14="http://schemas.microsoft.com/office/powerpoint/2010/main" val="41045637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C; $10,000,000</a:t>
            </a:r>
          </a:p>
          <a:p>
            <a:r>
              <a:rPr lang="en-US" dirty="0" smtClean="0"/>
              <a:t>Q2. B; opposed </a:t>
            </a:r>
          </a:p>
          <a:p>
            <a:r>
              <a:rPr lang="en-US" dirty="0" smtClean="0"/>
              <a:t>Q3. C; General</a:t>
            </a:r>
            <a:endParaRPr lang="en-US" dirty="0"/>
          </a:p>
        </p:txBody>
      </p:sp>
    </p:spTree>
    <p:extLst>
      <p:ext uri="{BB962C8B-B14F-4D97-AF65-F5344CB8AC3E}">
        <p14:creationId xmlns:p14="http://schemas.microsoft.com/office/powerpoint/2010/main" val="1216777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Buchanan</a:t>
            </a:r>
            <a:endParaRPr lang="en-US" dirty="0"/>
          </a:p>
        </p:txBody>
      </p:sp>
      <p:sp>
        <p:nvSpPr>
          <p:cNvPr id="3" name="Content Placeholder 2"/>
          <p:cNvSpPr>
            <a:spLocks noGrp="1"/>
          </p:cNvSpPr>
          <p:nvPr>
            <p:ph idx="1"/>
          </p:nvPr>
        </p:nvSpPr>
        <p:spPr/>
        <p:txBody>
          <a:bodyPr>
            <a:normAutofit/>
          </a:bodyPr>
          <a:lstStyle/>
          <a:p>
            <a:r>
              <a:rPr lang="en-US" sz="1600" dirty="0" smtClean="0"/>
              <a:t>James Buchanan didn’t want to deal with the slavery issue. What did he focus on instead?</a:t>
            </a:r>
          </a:p>
          <a:p>
            <a:r>
              <a:rPr lang="en-US" sz="1400" dirty="0" smtClean="0"/>
              <a:t>A. Cuba and Central America</a:t>
            </a:r>
          </a:p>
          <a:p>
            <a:r>
              <a:rPr lang="en-US" sz="1400" dirty="0" smtClean="0"/>
              <a:t>B. The economy</a:t>
            </a:r>
          </a:p>
          <a:p>
            <a:r>
              <a:rPr lang="en-US" sz="1400" dirty="0" smtClean="0"/>
              <a:t>C. Expanding west</a:t>
            </a:r>
          </a:p>
          <a:p>
            <a:r>
              <a:rPr lang="en-US" sz="1600" dirty="0" smtClean="0"/>
              <a:t>Q2. Which side did Buchanan support?</a:t>
            </a:r>
          </a:p>
          <a:p>
            <a:r>
              <a:rPr lang="en-US" sz="1600" dirty="0" smtClean="0"/>
              <a:t>A. Union</a:t>
            </a:r>
          </a:p>
          <a:p>
            <a:r>
              <a:rPr lang="en-US" sz="1600" dirty="0" smtClean="0"/>
              <a:t>B. Confederacy</a:t>
            </a:r>
            <a:endParaRPr lang="en-US" sz="1600" dirty="0"/>
          </a:p>
        </p:txBody>
      </p:sp>
    </p:spTree>
    <p:extLst>
      <p:ext uri="{BB962C8B-B14F-4D97-AF65-F5344CB8AC3E}">
        <p14:creationId xmlns:p14="http://schemas.microsoft.com/office/powerpoint/2010/main" val="227565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People called an important white man a traitor for being an abolitionist. What was his name?</a:t>
            </a:r>
          </a:p>
          <a:p>
            <a:r>
              <a:rPr lang="en-US" dirty="0" smtClean="0"/>
              <a:t>A. Abraham Lincoln</a:t>
            </a:r>
          </a:p>
          <a:p>
            <a:r>
              <a:rPr lang="en-US" dirty="0" smtClean="0"/>
              <a:t>B. James Buchanan</a:t>
            </a:r>
          </a:p>
          <a:p>
            <a:r>
              <a:rPr lang="en-US" dirty="0" smtClean="0"/>
              <a:t>C. John Brown </a:t>
            </a:r>
            <a:endParaRPr lang="en-US" dirty="0"/>
          </a:p>
        </p:txBody>
      </p:sp>
    </p:spTree>
    <p:extLst>
      <p:ext uri="{BB962C8B-B14F-4D97-AF65-F5344CB8AC3E}">
        <p14:creationId xmlns:p14="http://schemas.microsoft.com/office/powerpoint/2010/main" val="3370996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a:xfrm>
            <a:off x="549275" y="1630083"/>
            <a:ext cx="8042276" cy="4343400"/>
          </a:xfrm>
        </p:spPr>
        <p:txBody>
          <a:bodyPr/>
          <a:lstStyle/>
          <a:p>
            <a:r>
              <a:rPr lang="en-US" dirty="0" smtClean="0"/>
              <a:t>Q1. A; Cuba and Central America</a:t>
            </a:r>
          </a:p>
          <a:p>
            <a:r>
              <a:rPr lang="en-US" dirty="0" smtClean="0"/>
              <a:t>Q2. A; Union</a:t>
            </a:r>
          </a:p>
          <a:p>
            <a:r>
              <a:rPr lang="en-US" dirty="0" smtClean="0"/>
              <a:t>Q3. C; John Brown</a:t>
            </a:r>
            <a:endParaRPr lang="en-US" dirty="0"/>
          </a:p>
        </p:txBody>
      </p:sp>
    </p:spTree>
    <p:extLst>
      <p:ext uri="{BB962C8B-B14F-4D97-AF65-F5344CB8AC3E}">
        <p14:creationId xmlns:p14="http://schemas.microsoft.com/office/powerpoint/2010/main" val="15521418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Abraham Lincoln</a:t>
            </a:r>
            <a:endParaRPr lang="en-US" dirty="0"/>
          </a:p>
        </p:txBody>
      </p:sp>
      <p:sp>
        <p:nvSpPr>
          <p:cNvPr id="3" name="Content Placeholder 2"/>
          <p:cNvSpPr>
            <a:spLocks noGrp="1"/>
          </p:cNvSpPr>
          <p:nvPr>
            <p:ph idx="1"/>
          </p:nvPr>
        </p:nvSpPr>
        <p:spPr/>
        <p:txBody>
          <a:bodyPr>
            <a:normAutofit/>
          </a:bodyPr>
          <a:lstStyle/>
          <a:p>
            <a:r>
              <a:rPr lang="en-US" sz="1600" dirty="0" smtClean="0"/>
              <a:t>Q1. What was his nickname(s)?</a:t>
            </a:r>
          </a:p>
          <a:p>
            <a:r>
              <a:rPr lang="en-US" sz="1400" dirty="0" smtClean="0"/>
              <a:t>A. “The Railsplitter”</a:t>
            </a:r>
          </a:p>
          <a:p>
            <a:r>
              <a:rPr lang="en-US" sz="1400" dirty="0" smtClean="0"/>
              <a:t>B. “Honest Abe”</a:t>
            </a:r>
          </a:p>
          <a:p>
            <a:r>
              <a:rPr lang="en-US" sz="1400" dirty="0" smtClean="0"/>
              <a:t>C. Both of the above</a:t>
            </a:r>
          </a:p>
          <a:p>
            <a:r>
              <a:rPr lang="en-US" sz="1600" dirty="0" smtClean="0"/>
              <a:t>Q2. What occupation did Lincoln have when he was 19?</a:t>
            </a:r>
          </a:p>
          <a:p>
            <a:r>
              <a:rPr lang="en-US" sz="1400" dirty="0" smtClean="0"/>
              <a:t>A. Delivering farm products</a:t>
            </a:r>
          </a:p>
          <a:p>
            <a:r>
              <a:rPr lang="en-US" sz="1400" dirty="0" smtClean="0"/>
              <a:t>B. Store clerk</a:t>
            </a:r>
          </a:p>
          <a:p>
            <a:r>
              <a:rPr lang="en-US" sz="1400" dirty="0" smtClean="0"/>
              <a:t>C. Paperboy</a:t>
            </a:r>
            <a:endParaRPr lang="en-US" sz="1400" dirty="0"/>
          </a:p>
        </p:txBody>
      </p:sp>
    </p:spTree>
    <p:extLst>
      <p:ext uri="{BB962C8B-B14F-4D97-AF65-F5344CB8AC3E}">
        <p14:creationId xmlns:p14="http://schemas.microsoft.com/office/powerpoint/2010/main" val="3438455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marL="0" indent="0">
              <a:buNone/>
            </a:pPr>
            <a:r>
              <a:rPr lang="en-US" sz="1600" dirty="0" smtClean="0"/>
              <a:t>Q3. How many and what pets did he have?</a:t>
            </a:r>
          </a:p>
          <a:p>
            <a:pPr marL="0" indent="0">
              <a:buNone/>
            </a:pPr>
            <a:r>
              <a:rPr lang="en-US" sz="1400" dirty="0" smtClean="0"/>
              <a:t>A. 1; a dog</a:t>
            </a:r>
          </a:p>
          <a:p>
            <a:pPr marL="0" indent="0">
              <a:buNone/>
            </a:pPr>
            <a:r>
              <a:rPr lang="en-US" sz="1400" dirty="0" smtClean="0"/>
              <a:t>B. 38; 36 hounds, a parrot, and a horse</a:t>
            </a:r>
          </a:p>
          <a:p>
            <a:pPr marL="0" indent="0">
              <a:buNone/>
            </a:pPr>
            <a:r>
              <a:rPr lang="en-US" sz="1400" dirty="0" smtClean="0"/>
              <a:t>C. 4; 2 hounds and 2 parrots</a:t>
            </a:r>
            <a:endParaRPr lang="en-US" sz="1400" dirty="0"/>
          </a:p>
        </p:txBody>
      </p:sp>
    </p:spTree>
    <p:extLst>
      <p:ext uri="{BB962C8B-B14F-4D97-AF65-F5344CB8AC3E}">
        <p14:creationId xmlns:p14="http://schemas.microsoft.com/office/powerpoint/2010/main" val="3086458220"/>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How many days did Lincoln survive after the Civil War ended?</a:t>
            </a:r>
          </a:p>
          <a:p>
            <a:r>
              <a:rPr lang="en-US" dirty="0" smtClean="0"/>
              <a:t>A. 12</a:t>
            </a:r>
          </a:p>
          <a:p>
            <a:r>
              <a:rPr lang="en-US" dirty="0" smtClean="0"/>
              <a:t>B. 320</a:t>
            </a:r>
          </a:p>
          <a:p>
            <a:r>
              <a:rPr lang="en-US" dirty="0" smtClean="0"/>
              <a:t>C. </a:t>
            </a:r>
            <a:r>
              <a:rPr lang="en-US" dirty="0"/>
              <a:t>1</a:t>
            </a:r>
          </a:p>
        </p:txBody>
      </p:sp>
    </p:spTree>
    <p:extLst>
      <p:ext uri="{BB962C8B-B14F-4D97-AF65-F5344CB8AC3E}">
        <p14:creationId xmlns:p14="http://schemas.microsoft.com/office/powerpoint/2010/main" val="30059468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C; Both of the above</a:t>
            </a:r>
          </a:p>
          <a:p>
            <a:r>
              <a:rPr lang="en-US" dirty="0" smtClean="0"/>
              <a:t>Q2. A; </a:t>
            </a:r>
            <a:r>
              <a:rPr lang="en-US" dirty="0"/>
              <a:t>D</a:t>
            </a:r>
            <a:r>
              <a:rPr lang="en-US" dirty="0" smtClean="0"/>
              <a:t>elivering farm products</a:t>
            </a:r>
          </a:p>
          <a:p>
            <a:r>
              <a:rPr lang="en-US" dirty="0" smtClean="0"/>
              <a:t>Q3. A; 12</a:t>
            </a:r>
            <a:endParaRPr lang="en-US" dirty="0"/>
          </a:p>
        </p:txBody>
      </p:sp>
    </p:spTree>
    <p:extLst>
      <p:ext uri="{BB962C8B-B14F-4D97-AF65-F5344CB8AC3E}">
        <p14:creationId xmlns:p14="http://schemas.microsoft.com/office/powerpoint/2010/main" val="32237200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Andrew Johnson</a:t>
            </a:r>
            <a:endParaRPr lang="en-US" dirty="0"/>
          </a:p>
        </p:txBody>
      </p:sp>
      <p:sp>
        <p:nvSpPr>
          <p:cNvPr id="3" name="Content Placeholder 2"/>
          <p:cNvSpPr>
            <a:spLocks noGrp="1"/>
          </p:cNvSpPr>
          <p:nvPr>
            <p:ph idx="1"/>
          </p:nvPr>
        </p:nvSpPr>
        <p:spPr/>
        <p:txBody>
          <a:bodyPr/>
          <a:lstStyle/>
          <a:p>
            <a:r>
              <a:rPr lang="en-US" sz="1600" dirty="0" smtClean="0"/>
              <a:t>Q1. What party was Johnson?</a:t>
            </a:r>
          </a:p>
          <a:p>
            <a:r>
              <a:rPr lang="en-US" sz="1400" dirty="0" smtClean="0"/>
              <a:t>A. Republican</a:t>
            </a:r>
          </a:p>
          <a:p>
            <a:r>
              <a:rPr lang="en-US" sz="1400" dirty="0" smtClean="0"/>
              <a:t>B. Whig</a:t>
            </a:r>
          </a:p>
          <a:p>
            <a:r>
              <a:rPr lang="en-US" sz="1400" dirty="0" smtClean="0"/>
              <a:t>C. Democrat</a:t>
            </a:r>
          </a:p>
          <a:p>
            <a:r>
              <a:rPr lang="en-US" sz="1600" dirty="0" smtClean="0"/>
              <a:t>Q2.  Johnson was…</a:t>
            </a:r>
          </a:p>
          <a:p>
            <a:r>
              <a:rPr lang="en-US" sz="1600" dirty="0" smtClean="0"/>
              <a:t>A. 17</a:t>
            </a:r>
            <a:r>
              <a:rPr lang="en-US" sz="1600" baseline="30000" dirty="0" smtClean="0"/>
              <a:t>th</a:t>
            </a:r>
            <a:r>
              <a:rPr lang="en-US" sz="1600" dirty="0" smtClean="0"/>
              <a:t> president</a:t>
            </a:r>
          </a:p>
          <a:p>
            <a:r>
              <a:rPr lang="en-US" sz="1600" dirty="0" smtClean="0"/>
              <a:t>B. 18</a:t>
            </a:r>
            <a:r>
              <a:rPr lang="en-US" sz="1600" baseline="30000" dirty="0" smtClean="0"/>
              <a:t>th</a:t>
            </a:r>
            <a:r>
              <a:rPr lang="en-US" sz="1600" dirty="0" smtClean="0"/>
              <a:t> president </a:t>
            </a:r>
          </a:p>
          <a:p>
            <a:r>
              <a:rPr lang="en-US" sz="1600" dirty="0" smtClean="0"/>
              <a:t>C. 20</a:t>
            </a:r>
            <a:r>
              <a:rPr lang="en-US" sz="1600" baseline="30000" dirty="0" smtClean="0"/>
              <a:t>th</a:t>
            </a:r>
            <a:r>
              <a:rPr lang="en-US" sz="1600" dirty="0" smtClean="0"/>
              <a:t> president</a:t>
            </a:r>
          </a:p>
        </p:txBody>
      </p:sp>
    </p:spTree>
    <p:extLst>
      <p:ext uri="{BB962C8B-B14F-4D97-AF65-F5344CB8AC3E}">
        <p14:creationId xmlns:p14="http://schemas.microsoft.com/office/powerpoint/2010/main" val="42677561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Q3. What was Johnson’s wife named? </a:t>
            </a:r>
          </a:p>
          <a:p>
            <a:r>
              <a:rPr lang="en-US" dirty="0" smtClean="0"/>
              <a:t>A. Eliza</a:t>
            </a:r>
          </a:p>
          <a:p>
            <a:r>
              <a:rPr lang="en-US" dirty="0" smtClean="0"/>
              <a:t>B. Mary</a:t>
            </a:r>
          </a:p>
          <a:p>
            <a:r>
              <a:rPr lang="en-US" dirty="0" smtClean="0"/>
              <a:t>C. Emily</a:t>
            </a:r>
            <a:endParaRPr lang="en-US" dirty="0"/>
          </a:p>
        </p:txBody>
      </p:sp>
    </p:spTree>
    <p:extLst>
      <p:ext uri="{BB962C8B-B14F-4D97-AF65-F5344CB8AC3E}">
        <p14:creationId xmlns:p14="http://schemas.microsoft.com/office/powerpoint/2010/main" val="6642189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a:xfrm>
            <a:off x="549275" y="1444532"/>
            <a:ext cx="8042276" cy="4343400"/>
          </a:xfrm>
        </p:spPr>
        <p:txBody>
          <a:bodyPr/>
          <a:lstStyle/>
          <a:p>
            <a:r>
              <a:rPr lang="en-US" dirty="0" smtClean="0"/>
              <a:t>Q1. C; Democrat </a:t>
            </a:r>
          </a:p>
          <a:p>
            <a:r>
              <a:rPr lang="en-US" dirty="0" smtClean="0"/>
              <a:t>Q2. A; 17</a:t>
            </a:r>
            <a:r>
              <a:rPr lang="en-US" baseline="30000" dirty="0" smtClean="0"/>
              <a:t>th</a:t>
            </a:r>
            <a:r>
              <a:rPr lang="en-US" dirty="0" smtClean="0"/>
              <a:t> president </a:t>
            </a:r>
          </a:p>
          <a:p>
            <a:r>
              <a:rPr lang="en-US" dirty="0" smtClean="0"/>
              <a:t>Q3. A; Eliza </a:t>
            </a:r>
            <a:endParaRPr lang="en-US" dirty="0"/>
          </a:p>
        </p:txBody>
      </p:sp>
    </p:spTree>
    <p:extLst>
      <p:ext uri="{BB962C8B-B14F-4D97-AF65-F5344CB8AC3E}">
        <p14:creationId xmlns:p14="http://schemas.microsoft.com/office/powerpoint/2010/main" val="32227568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Ulysses S. Grant</a:t>
            </a:r>
            <a:endParaRPr lang="en-US" dirty="0"/>
          </a:p>
        </p:txBody>
      </p:sp>
      <p:sp>
        <p:nvSpPr>
          <p:cNvPr id="3" name="Content Placeholder 2"/>
          <p:cNvSpPr>
            <a:spLocks noGrp="1"/>
          </p:cNvSpPr>
          <p:nvPr>
            <p:ph idx="1"/>
          </p:nvPr>
        </p:nvSpPr>
        <p:spPr/>
        <p:txBody>
          <a:bodyPr>
            <a:normAutofit/>
          </a:bodyPr>
          <a:lstStyle/>
          <a:p>
            <a:r>
              <a:rPr lang="en-US" sz="1600" dirty="0" smtClean="0"/>
              <a:t>Q1. What was his first name at birth?</a:t>
            </a:r>
          </a:p>
          <a:p>
            <a:r>
              <a:rPr lang="en-US" sz="1400" dirty="0" smtClean="0"/>
              <a:t>A. Ulysses</a:t>
            </a:r>
          </a:p>
          <a:p>
            <a:r>
              <a:rPr lang="en-US" sz="1400" dirty="0" smtClean="0"/>
              <a:t>B. Hiram</a:t>
            </a:r>
          </a:p>
          <a:p>
            <a:r>
              <a:rPr lang="en-US" sz="1400" dirty="0" smtClean="0"/>
              <a:t>C. James</a:t>
            </a:r>
          </a:p>
          <a:p>
            <a:r>
              <a:rPr lang="en-US" sz="1600" dirty="0" smtClean="0"/>
              <a:t>Q2. What major natural disasters happened while he was in office</a:t>
            </a:r>
          </a:p>
          <a:p>
            <a:r>
              <a:rPr lang="en-US" sz="1600" dirty="0" smtClean="0"/>
              <a:t>A. The Chicago Fire</a:t>
            </a:r>
          </a:p>
          <a:p>
            <a:r>
              <a:rPr lang="en-US" sz="1600" dirty="0" smtClean="0"/>
              <a:t>B. Hurricane Katrina</a:t>
            </a:r>
          </a:p>
          <a:p>
            <a:r>
              <a:rPr lang="en-US" sz="1600" dirty="0" smtClean="0"/>
              <a:t>C. Hurricane Bob </a:t>
            </a:r>
            <a:endParaRPr lang="en-US" sz="1600" dirty="0"/>
          </a:p>
        </p:txBody>
      </p:sp>
    </p:spTree>
    <p:extLst>
      <p:ext uri="{BB962C8B-B14F-4D97-AF65-F5344CB8AC3E}">
        <p14:creationId xmlns:p14="http://schemas.microsoft.com/office/powerpoint/2010/main" val="10052605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lvl="1"/>
            <a:r>
              <a:rPr lang="en-US" dirty="0" smtClean="0"/>
              <a:t>Q3. What does the “S” in his name mean?</a:t>
            </a:r>
          </a:p>
          <a:p>
            <a:pPr lvl="1"/>
            <a:r>
              <a:rPr lang="en-US" dirty="0" smtClean="0"/>
              <a:t>A. Stevens</a:t>
            </a:r>
          </a:p>
          <a:p>
            <a:pPr lvl="1"/>
            <a:r>
              <a:rPr lang="en-US" dirty="0" smtClean="0"/>
              <a:t>B. Simpson</a:t>
            </a:r>
          </a:p>
          <a:p>
            <a:pPr lvl="1"/>
            <a:r>
              <a:rPr lang="en-US" dirty="0" smtClean="0"/>
              <a:t>C. Sal</a:t>
            </a:r>
          </a:p>
          <a:p>
            <a:pPr marL="349250" lvl="1" indent="0">
              <a:buNone/>
            </a:pPr>
            <a:r>
              <a:rPr lang="en-US" dirty="0" smtClean="0"/>
              <a:t> </a:t>
            </a:r>
          </a:p>
        </p:txBody>
      </p:sp>
    </p:spTree>
    <p:extLst>
      <p:ext uri="{BB962C8B-B14F-4D97-AF65-F5344CB8AC3E}">
        <p14:creationId xmlns:p14="http://schemas.microsoft.com/office/powerpoint/2010/main" val="36607635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B; Hiram</a:t>
            </a:r>
          </a:p>
          <a:p>
            <a:r>
              <a:rPr lang="en-US" dirty="0" smtClean="0"/>
              <a:t>Q2. A; The Chicago Fire</a:t>
            </a:r>
          </a:p>
          <a:p>
            <a:r>
              <a:rPr lang="en-US" dirty="0" smtClean="0"/>
              <a:t>Q3. B; Simpson</a:t>
            </a:r>
            <a:endParaRPr lang="en-US" dirty="0"/>
          </a:p>
        </p:txBody>
      </p:sp>
    </p:spTree>
    <p:extLst>
      <p:ext uri="{BB962C8B-B14F-4D97-AF65-F5344CB8AC3E}">
        <p14:creationId xmlns:p14="http://schemas.microsoft.com/office/powerpoint/2010/main" val="36389519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Rutherford B. Hayes</a:t>
            </a:r>
            <a:endParaRPr lang="en-US" dirty="0"/>
          </a:p>
        </p:txBody>
      </p:sp>
      <p:sp>
        <p:nvSpPr>
          <p:cNvPr id="3" name="Content Placeholder 2"/>
          <p:cNvSpPr>
            <a:spLocks noGrp="1"/>
          </p:cNvSpPr>
          <p:nvPr>
            <p:ph idx="1"/>
          </p:nvPr>
        </p:nvSpPr>
        <p:spPr/>
        <p:txBody>
          <a:bodyPr>
            <a:normAutofit/>
          </a:bodyPr>
          <a:lstStyle/>
          <a:p>
            <a:r>
              <a:rPr lang="en-US" sz="1600" dirty="0" smtClean="0"/>
              <a:t>Q1. What invention was made during Hayes’ term?\</a:t>
            </a:r>
          </a:p>
          <a:p>
            <a:r>
              <a:rPr lang="en-US" sz="1400" dirty="0" smtClean="0"/>
              <a:t>A. The lamp</a:t>
            </a:r>
          </a:p>
          <a:p>
            <a:r>
              <a:rPr lang="en-US" sz="1400" dirty="0" smtClean="0"/>
              <a:t>B. The Car</a:t>
            </a:r>
          </a:p>
          <a:p>
            <a:r>
              <a:rPr lang="en-US" sz="1400" dirty="0" smtClean="0"/>
              <a:t>C. The Camera</a:t>
            </a:r>
          </a:p>
          <a:p>
            <a:r>
              <a:rPr lang="en-US" sz="1600" dirty="0" smtClean="0"/>
              <a:t>Q2. What state was Hayes born in</a:t>
            </a:r>
          </a:p>
          <a:p>
            <a:r>
              <a:rPr lang="en-US" sz="1600" dirty="0" smtClean="0"/>
              <a:t>A. Ohio</a:t>
            </a:r>
          </a:p>
          <a:p>
            <a:r>
              <a:rPr lang="en-US" sz="1600" dirty="0" smtClean="0"/>
              <a:t>B. Delaware</a:t>
            </a:r>
          </a:p>
          <a:p>
            <a:r>
              <a:rPr lang="en-US" sz="1600" dirty="0" smtClean="0"/>
              <a:t>C. Connecticut </a:t>
            </a:r>
          </a:p>
          <a:p>
            <a:endParaRPr lang="en-US" sz="1600" dirty="0"/>
          </a:p>
        </p:txBody>
      </p:sp>
    </p:spTree>
    <p:extLst>
      <p:ext uri="{BB962C8B-B14F-4D97-AF65-F5344CB8AC3E}">
        <p14:creationId xmlns:p14="http://schemas.microsoft.com/office/powerpoint/2010/main" val="37854969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How old was he when he retired from the presidency?</a:t>
            </a:r>
          </a:p>
          <a:p>
            <a:r>
              <a:rPr lang="en-US" dirty="0" smtClean="0"/>
              <a:t>A. 71</a:t>
            </a:r>
          </a:p>
          <a:p>
            <a:r>
              <a:rPr lang="en-US" dirty="0" smtClean="0"/>
              <a:t>B. 59</a:t>
            </a:r>
          </a:p>
          <a:p>
            <a:r>
              <a:rPr lang="en-US" dirty="0" smtClean="0"/>
              <a:t>C. 63</a:t>
            </a:r>
            <a:endParaRPr lang="en-US" dirty="0"/>
          </a:p>
        </p:txBody>
      </p:sp>
    </p:spTree>
    <p:extLst>
      <p:ext uri="{BB962C8B-B14F-4D97-AF65-F5344CB8AC3E}">
        <p14:creationId xmlns:p14="http://schemas.microsoft.com/office/powerpoint/2010/main" val="3124766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pPr marL="0" indent="0">
              <a:buNone/>
            </a:pPr>
            <a:r>
              <a:rPr lang="en-US" dirty="0" smtClean="0"/>
              <a:t>Q1. A. Virginia</a:t>
            </a:r>
          </a:p>
          <a:p>
            <a:pPr marL="0" indent="0">
              <a:buNone/>
            </a:pPr>
            <a:endParaRPr lang="en-US" dirty="0"/>
          </a:p>
          <a:p>
            <a:pPr marL="0" indent="0">
              <a:buNone/>
            </a:pPr>
            <a:r>
              <a:rPr lang="en-US" dirty="0" smtClean="0"/>
              <a:t>Q2.  C. Walrus and elephant tusks</a:t>
            </a:r>
          </a:p>
          <a:p>
            <a:pPr marL="0" indent="0">
              <a:buNone/>
            </a:pPr>
            <a:endParaRPr lang="en-US" dirty="0"/>
          </a:p>
          <a:p>
            <a:pPr marL="0" indent="0">
              <a:buNone/>
            </a:pPr>
            <a:r>
              <a:rPr lang="en-US" dirty="0" smtClean="0"/>
              <a:t>Q3.  B. 38; 36 hounds, a horse, and a parrot</a:t>
            </a:r>
            <a:endParaRPr lang="en-US" dirty="0"/>
          </a:p>
        </p:txBody>
      </p:sp>
    </p:spTree>
    <p:extLst>
      <p:ext uri="{BB962C8B-B14F-4D97-AF65-F5344CB8AC3E}">
        <p14:creationId xmlns:p14="http://schemas.microsoft.com/office/powerpoint/2010/main" val="2695155348"/>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A; The lamp</a:t>
            </a:r>
          </a:p>
          <a:p>
            <a:r>
              <a:rPr lang="en-US" dirty="0" smtClean="0"/>
              <a:t>Q2. A; Ohio</a:t>
            </a:r>
          </a:p>
          <a:p>
            <a:r>
              <a:rPr lang="en-US" dirty="0" smtClean="0"/>
              <a:t>Q3. B; 59 </a:t>
            </a:r>
            <a:endParaRPr lang="en-US" dirty="0"/>
          </a:p>
        </p:txBody>
      </p:sp>
    </p:spTree>
    <p:extLst>
      <p:ext uri="{BB962C8B-B14F-4D97-AF65-F5344CB8AC3E}">
        <p14:creationId xmlns:p14="http://schemas.microsoft.com/office/powerpoint/2010/main" val="23097233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A. Garfield</a:t>
            </a:r>
            <a:endParaRPr lang="en-US" dirty="0"/>
          </a:p>
        </p:txBody>
      </p:sp>
      <p:sp>
        <p:nvSpPr>
          <p:cNvPr id="3" name="Content Placeholder 2"/>
          <p:cNvSpPr>
            <a:spLocks noGrp="1"/>
          </p:cNvSpPr>
          <p:nvPr>
            <p:ph idx="1"/>
          </p:nvPr>
        </p:nvSpPr>
        <p:spPr/>
        <p:txBody>
          <a:bodyPr>
            <a:normAutofit/>
          </a:bodyPr>
          <a:lstStyle/>
          <a:p>
            <a:r>
              <a:rPr lang="en-US" sz="1600" dirty="0" smtClean="0"/>
              <a:t>Q1. How long was he president?</a:t>
            </a:r>
          </a:p>
          <a:p>
            <a:r>
              <a:rPr lang="en-US" sz="1400" dirty="0" smtClean="0"/>
              <a:t>A. 7 months</a:t>
            </a:r>
          </a:p>
          <a:p>
            <a:r>
              <a:rPr lang="en-US" sz="1400" dirty="0" smtClean="0"/>
              <a:t>B. 4 years</a:t>
            </a:r>
          </a:p>
          <a:p>
            <a:r>
              <a:rPr lang="en-US" sz="1400" dirty="0" smtClean="0"/>
              <a:t>2 ½ years </a:t>
            </a:r>
          </a:p>
          <a:p>
            <a:r>
              <a:rPr lang="en-US" sz="1600" dirty="0" smtClean="0"/>
              <a:t>Q2. What Civil War army did he join?</a:t>
            </a:r>
          </a:p>
          <a:p>
            <a:r>
              <a:rPr lang="en-US" sz="1600" dirty="0" smtClean="0"/>
              <a:t>A. Union</a:t>
            </a:r>
          </a:p>
          <a:p>
            <a:r>
              <a:rPr lang="en-US" sz="1600" dirty="0" smtClean="0"/>
              <a:t>B. Confederacy</a:t>
            </a:r>
            <a:endParaRPr lang="en-US" sz="1600" dirty="0"/>
          </a:p>
        </p:txBody>
      </p:sp>
    </p:spTree>
    <p:extLst>
      <p:ext uri="{BB962C8B-B14F-4D97-AF65-F5344CB8AC3E}">
        <p14:creationId xmlns:p14="http://schemas.microsoft.com/office/powerpoint/2010/main" val="6396312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Where was he born?</a:t>
            </a:r>
          </a:p>
          <a:p>
            <a:r>
              <a:rPr lang="en-US" dirty="0" smtClean="0"/>
              <a:t>A. City</a:t>
            </a:r>
          </a:p>
          <a:p>
            <a:r>
              <a:rPr lang="en-US" dirty="0" smtClean="0"/>
              <a:t>B. Log Cabin</a:t>
            </a:r>
          </a:p>
          <a:p>
            <a:r>
              <a:rPr lang="en-US" dirty="0" smtClean="0"/>
              <a:t>C. Country</a:t>
            </a:r>
            <a:endParaRPr lang="en-US" dirty="0"/>
          </a:p>
        </p:txBody>
      </p:sp>
    </p:spTree>
    <p:extLst>
      <p:ext uri="{BB962C8B-B14F-4D97-AF65-F5344CB8AC3E}">
        <p14:creationId xmlns:p14="http://schemas.microsoft.com/office/powerpoint/2010/main" val="40387897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A; 7 months</a:t>
            </a:r>
          </a:p>
          <a:p>
            <a:r>
              <a:rPr lang="en-US" dirty="0" smtClean="0"/>
              <a:t>Q2. A; Union</a:t>
            </a:r>
          </a:p>
          <a:p>
            <a:r>
              <a:rPr lang="en-US" dirty="0" smtClean="0"/>
              <a:t>Q3. B; Log Cabin</a:t>
            </a:r>
            <a:endParaRPr lang="en-US" dirty="0"/>
          </a:p>
        </p:txBody>
      </p:sp>
    </p:spTree>
    <p:extLst>
      <p:ext uri="{BB962C8B-B14F-4D97-AF65-F5344CB8AC3E}">
        <p14:creationId xmlns:p14="http://schemas.microsoft.com/office/powerpoint/2010/main" val="39824669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Chester A. Arthur</a:t>
            </a:r>
            <a:endParaRPr lang="en-US" dirty="0"/>
          </a:p>
        </p:txBody>
      </p:sp>
      <p:sp>
        <p:nvSpPr>
          <p:cNvPr id="3" name="Content Placeholder 2"/>
          <p:cNvSpPr>
            <a:spLocks noGrp="1"/>
          </p:cNvSpPr>
          <p:nvPr>
            <p:ph idx="1"/>
          </p:nvPr>
        </p:nvSpPr>
        <p:spPr/>
        <p:txBody>
          <a:bodyPr/>
          <a:lstStyle/>
          <a:p>
            <a:r>
              <a:rPr lang="en-US" sz="1600" dirty="0" smtClean="0"/>
              <a:t>Q1. Did he have a vice president?</a:t>
            </a:r>
          </a:p>
          <a:p>
            <a:r>
              <a:rPr lang="en-US" sz="1400" dirty="0" smtClean="0"/>
              <a:t>A. Yes</a:t>
            </a:r>
          </a:p>
          <a:p>
            <a:r>
              <a:rPr lang="en-US" sz="1400" dirty="0" smtClean="0"/>
              <a:t>B. No</a:t>
            </a:r>
          </a:p>
          <a:p>
            <a:r>
              <a:rPr lang="en-US" sz="1600" dirty="0" smtClean="0"/>
              <a:t>Q2. Which way did his popularity go at the end of his term</a:t>
            </a:r>
            <a:r>
              <a:rPr lang="en-US" sz="1600" strike="sngStrike" dirty="0" smtClean="0"/>
              <a:t>?</a:t>
            </a:r>
          </a:p>
          <a:p>
            <a:r>
              <a:rPr lang="en-US" sz="1600" dirty="0" smtClean="0"/>
              <a:t>A. Up</a:t>
            </a:r>
          </a:p>
          <a:p>
            <a:r>
              <a:rPr lang="en-US" sz="1600" dirty="0" smtClean="0"/>
              <a:t>B. Down</a:t>
            </a:r>
          </a:p>
          <a:p>
            <a:r>
              <a:rPr lang="en-US" sz="1600" dirty="0" smtClean="0"/>
              <a:t>C. It stayed mediocre</a:t>
            </a:r>
          </a:p>
          <a:p>
            <a:pPr marL="0" indent="0">
              <a:buNone/>
            </a:pPr>
            <a:endParaRPr lang="en-US" sz="1600" strike="sngStrike" dirty="0" smtClean="0"/>
          </a:p>
          <a:p>
            <a:endParaRPr lang="en-US" sz="1600" dirty="0"/>
          </a:p>
        </p:txBody>
      </p:sp>
    </p:spTree>
    <p:extLst>
      <p:ext uri="{BB962C8B-B14F-4D97-AF65-F5344CB8AC3E}">
        <p14:creationId xmlns:p14="http://schemas.microsoft.com/office/powerpoint/2010/main" val="23143223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Where was he born?</a:t>
            </a:r>
          </a:p>
          <a:p>
            <a:r>
              <a:rPr lang="en-US" dirty="0" smtClean="0"/>
              <a:t>A. Vermont</a:t>
            </a:r>
          </a:p>
          <a:p>
            <a:r>
              <a:rPr lang="en-US" dirty="0" smtClean="0"/>
              <a:t>B. Texas</a:t>
            </a:r>
          </a:p>
          <a:p>
            <a:r>
              <a:rPr lang="en-US" dirty="0" smtClean="0"/>
              <a:t>C. Massachusetts</a:t>
            </a:r>
            <a:endParaRPr lang="en-US" dirty="0"/>
          </a:p>
        </p:txBody>
      </p:sp>
    </p:spTree>
    <p:extLst>
      <p:ext uri="{BB962C8B-B14F-4D97-AF65-F5344CB8AC3E}">
        <p14:creationId xmlns:p14="http://schemas.microsoft.com/office/powerpoint/2010/main" val="12060526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B; no</a:t>
            </a:r>
          </a:p>
          <a:p>
            <a:r>
              <a:rPr lang="en-US" dirty="0" smtClean="0"/>
              <a:t>Q2. B; down</a:t>
            </a:r>
          </a:p>
          <a:p>
            <a:r>
              <a:rPr lang="en-US" dirty="0" smtClean="0"/>
              <a:t>Q3. A; Vermont </a:t>
            </a:r>
            <a:endParaRPr lang="en-US" dirty="0"/>
          </a:p>
        </p:txBody>
      </p:sp>
    </p:spTree>
    <p:extLst>
      <p:ext uri="{BB962C8B-B14F-4D97-AF65-F5344CB8AC3E}">
        <p14:creationId xmlns:p14="http://schemas.microsoft.com/office/powerpoint/2010/main" val="11367667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Grover Cleveland</a:t>
            </a:r>
            <a:endParaRPr lang="en-US" dirty="0"/>
          </a:p>
        </p:txBody>
      </p:sp>
      <p:sp>
        <p:nvSpPr>
          <p:cNvPr id="3" name="Content Placeholder 2"/>
          <p:cNvSpPr>
            <a:spLocks noGrp="1"/>
          </p:cNvSpPr>
          <p:nvPr>
            <p:ph idx="1"/>
          </p:nvPr>
        </p:nvSpPr>
        <p:spPr/>
        <p:txBody>
          <a:bodyPr>
            <a:normAutofit/>
          </a:bodyPr>
          <a:lstStyle/>
          <a:p>
            <a:r>
              <a:rPr lang="en-US" sz="1600" dirty="0" smtClean="0"/>
              <a:t>Q1.  Grover Cleveland was the ___th president.</a:t>
            </a:r>
          </a:p>
          <a:p>
            <a:r>
              <a:rPr lang="en-US" sz="1400" dirty="0" smtClean="0"/>
              <a:t>A. 22</a:t>
            </a:r>
          </a:p>
          <a:p>
            <a:r>
              <a:rPr lang="en-US" sz="1400" dirty="0" smtClean="0"/>
              <a:t>B. 24</a:t>
            </a:r>
          </a:p>
          <a:p>
            <a:r>
              <a:rPr lang="en-US" sz="1400" dirty="0" smtClean="0"/>
              <a:t>C. All of the above</a:t>
            </a:r>
          </a:p>
          <a:p>
            <a:r>
              <a:rPr lang="en-US" sz="1600" dirty="0" smtClean="0"/>
              <a:t>Q2. He was the first ________________ elected after the Civil War.</a:t>
            </a:r>
          </a:p>
          <a:p>
            <a:r>
              <a:rPr lang="en-US" sz="1600" dirty="0" smtClean="0"/>
              <a:t>A. Democrat</a:t>
            </a:r>
          </a:p>
          <a:p>
            <a:r>
              <a:rPr lang="en-US" sz="1600" dirty="0" smtClean="0"/>
              <a:t>B. President</a:t>
            </a:r>
          </a:p>
          <a:p>
            <a:r>
              <a:rPr lang="en-US" sz="1600" dirty="0" smtClean="0"/>
              <a:t>C. Republican</a:t>
            </a:r>
            <a:endParaRPr lang="en-US" sz="1600" dirty="0"/>
          </a:p>
        </p:txBody>
      </p:sp>
    </p:spTree>
    <p:extLst>
      <p:ext uri="{BB962C8B-B14F-4D97-AF65-F5344CB8AC3E}">
        <p14:creationId xmlns:p14="http://schemas.microsoft.com/office/powerpoint/2010/main" val="15383958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Q3. What percentage of Cleveland’s children were born in the White House?</a:t>
            </a:r>
          </a:p>
          <a:p>
            <a:r>
              <a:rPr lang="en-US" dirty="0" smtClean="0"/>
              <a:t>A. 0%</a:t>
            </a:r>
          </a:p>
          <a:p>
            <a:r>
              <a:rPr lang="en-US" dirty="0" smtClean="0"/>
              <a:t>B. 40%</a:t>
            </a:r>
          </a:p>
          <a:p>
            <a:r>
              <a:rPr lang="en-US" dirty="0" smtClean="0"/>
              <a:t>C. 100%</a:t>
            </a:r>
            <a:endParaRPr lang="en-US" dirty="0"/>
          </a:p>
        </p:txBody>
      </p:sp>
    </p:spTree>
    <p:extLst>
      <p:ext uri="{BB962C8B-B14F-4D97-AF65-F5344CB8AC3E}">
        <p14:creationId xmlns:p14="http://schemas.microsoft.com/office/powerpoint/2010/main" val="178721031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C; All of the above</a:t>
            </a:r>
          </a:p>
          <a:p>
            <a:r>
              <a:rPr lang="en-US" dirty="0" smtClean="0"/>
              <a:t>Q2. A; Democrat</a:t>
            </a:r>
          </a:p>
          <a:p>
            <a:r>
              <a:rPr lang="en-US" dirty="0" smtClean="0"/>
              <a:t>Q3. B; 40%</a:t>
            </a:r>
            <a:endParaRPr lang="en-US" dirty="0"/>
          </a:p>
        </p:txBody>
      </p:sp>
    </p:spTree>
    <p:extLst>
      <p:ext uri="{BB962C8B-B14F-4D97-AF65-F5344CB8AC3E}">
        <p14:creationId xmlns:p14="http://schemas.microsoft.com/office/powerpoint/2010/main" val="284155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Adams</a:t>
            </a:r>
            <a:endParaRPr lang="en-US" dirty="0"/>
          </a:p>
        </p:txBody>
      </p:sp>
      <p:sp>
        <p:nvSpPr>
          <p:cNvPr id="3" name="Content Placeholder 2"/>
          <p:cNvSpPr>
            <a:spLocks noGrp="1"/>
          </p:cNvSpPr>
          <p:nvPr>
            <p:ph idx="1"/>
          </p:nvPr>
        </p:nvSpPr>
        <p:spPr/>
        <p:txBody>
          <a:bodyPr>
            <a:normAutofit/>
          </a:bodyPr>
          <a:lstStyle/>
          <a:p>
            <a:pPr marL="0" indent="0">
              <a:buNone/>
            </a:pPr>
            <a:r>
              <a:rPr lang="en-US" sz="1600" dirty="0" smtClean="0"/>
              <a:t>Q1. How did John Adams die?</a:t>
            </a:r>
          </a:p>
          <a:p>
            <a:pPr marL="0" indent="0">
              <a:buNone/>
            </a:pPr>
            <a:r>
              <a:rPr lang="en-US" sz="1400" dirty="0" smtClean="0"/>
              <a:t>A. Scarlet fever</a:t>
            </a:r>
          </a:p>
          <a:p>
            <a:pPr marL="0" indent="0">
              <a:buNone/>
            </a:pPr>
            <a:r>
              <a:rPr lang="en-US" sz="1400" dirty="0" smtClean="0"/>
              <a:t>B. Combat</a:t>
            </a:r>
          </a:p>
          <a:p>
            <a:pPr marL="0" indent="0">
              <a:buNone/>
            </a:pPr>
            <a:r>
              <a:rPr lang="en-US" sz="1400" dirty="0" smtClean="0"/>
              <a:t>C. Heart failure</a:t>
            </a:r>
          </a:p>
          <a:p>
            <a:pPr marL="0" indent="0">
              <a:buNone/>
            </a:pPr>
            <a:r>
              <a:rPr lang="en-US" sz="1600" dirty="0" smtClean="0"/>
              <a:t>Q2. How many wars were fought when when he was in office?</a:t>
            </a:r>
          </a:p>
          <a:p>
            <a:pPr marL="0" indent="0">
              <a:buNone/>
            </a:pPr>
            <a:r>
              <a:rPr lang="en-US" sz="1400" dirty="0" smtClean="0"/>
              <a:t>A. 45</a:t>
            </a:r>
          </a:p>
          <a:p>
            <a:pPr marL="0" indent="0">
              <a:buNone/>
            </a:pPr>
            <a:r>
              <a:rPr lang="en-US" sz="1400" dirty="0" smtClean="0"/>
              <a:t>B. 1</a:t>
            </a:r>
          </a:p>
          <a:p>
            <a:pPr marL="0" indent="0">
              <a:buNone/>
            </a:pPr>
            <a:r>
              <a:rPr lang="en-US" sz="1400" dirty="0" smtClean="0"/>
              <a:t>C. </a:t>
            </a:r>
            <a:r>
              <a:rPr lang="en-US" sz="1400" dirty="0"/>
              <a:t>0</a:t>
            </a:r>
            <a:endParaRPr lang="en-US" sz="1400" dirty="0" smtClean="0"/>
          </a:p>
          <a:p>
            <a:pPr marL="0" indent="0">
              <a:buNone/>
            </a:pPr>
            <a:endParaRPr lang="en-US" sz="1600" dirty="0" smtClean="0"/>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4244007836"/>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Benjamin Harrison</a:t>
            </a:r>
            <a:endParaRPr lang="en-US" dirty="0"/>
          </a:p>
        </p:txBody>
      </p:sp>
      <p:sp>
        <p:nvSpPr>
          <p:cNvPr id="3" name="Content Placeholder 2"/>
          <p:cNvSpPr>
            <a:spLocks noGrp="1"/>
          </p:cNvSpPr>
          <p:nvPr>
            <p:ph idx="1"/>
          </p:nvPr>
        </p:nvSpPr>
        <p:spPr/>
        <p:txBody>
          <a:bodyPr/>
          <a:lstStyle/>
          <a:p>
            <a:r>
              <a:rPr lang="en-US" sz="1600" dirty="0" smtClean="0"/>
              <a:t>Q1. How tall was “Little Ben”?</a:t>
            </a:r>
          </a:p>
          <a:p>
            <a:r>
              <a:rPr lang="en-US" sz="1400" dirty="0" smtClean="0"/>
              <a:t>A. 5’ 6”</a:t>
            </a:r>
          </a:p>
          <a:p>
            <a:r>
              <a:rPr lang="en-US" sz="1400" dirty="0" smtClean="0"/>
              <a:t>B. 5’ 7”</a:t>
            </a:r>
          </a:p>
          <a:p>
            <a:r>
              <a:rPr lang="en-US" sz="1400" dirty="0" smtClean="0"/>
              <a:t>C. 5’ 8”</a:t>
            </a:r>
          </a:p>
          <a:p>
            <a:r>
              <a:rPr lang="en-US" sz="1600" dirty="0" smtClean="0"/>
              <a:t>Q2. What was he before he became president?</a:t>
            </a:r>
          </a:p>
          <a:p>
            <a:r>
              <a:rPr lang="en-US" sz="1600" dirty="0" smtClean="0"/>
              <a:t>A. Governor of Indiana</a:t>
            </a:r>
          </a:p>
          <a:p>
            <a:r>
              <a:rPr lang="en-US" sz="1600" dirty="0" smtClean="0"/>
              <a:t>B. Senator</a:t>
            </a:r>
          </a:p>
          <a:p>
            <a:r>
              <a:rPr lang="en-US" sz="1600" dirty="0" smtClean="0"/>
              <a:t>C. Member of the House of Representatives</a:t>
            </a:r>
          </a:p>
          <a:p>
            <a:endParaRPr lang="en-US" sz="1600" dirty="0" smtClean="0"/>
          </a:p>
          <a:p>
            <a:endParaRPr lang="en-US" dirty="0"/>
          </a:p>
        </p:txBody>
      </p:sp>
    </p:spTree>
    <p:extLst>
      <p:ext uri="{BB962C8B-B14F-4D97-AF65-F5344CB8AC3E}">
        <p14:creationId xmlns:p14="http://schemas.microsoft.com/office/powerpoint/2010/main" val="35933169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Q3. Where and when did he die?</a:t>
            </a:r>
          </a:p>
          <a:p>
            <a:r>
              <a:rPr lang="en-US" dirty="0" smtClean="0"/>
              <a:t>A. D.C., 1900</a:t>
            </a:r>
          </a:p>
          <a:p>
            <a:r>
              <a:rPr lang="en-US" dirty="0" smtClean="0"/>
              <a:t>B. Indianapolis, 1902</a:t>
            </a:r>
          </a:p>
          <a:p>
            <a:r>
              <a:rPr lang="en-US" dirty="0" smtClean="0"/>
              <a:t>C. Indianapolis, 1901</a:t>
            </a:r>
            <a:endParaRPr lang="en-US" dirty="0"/>
          </a:p>
        </p:txBody>
      </p:sp>
    </p:spTree>
    <p:extLst>
      <p:ext uri="{BB962C8B-B14F-4D97-AF65-F5344CB8AC3E}">
        <p14:creationId xmlns:p14="http://schemas.microsoft.com/office/powerpoint/2010/main" val="14774489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A; 5’ 6”</a:t>
            </a:r>
          </a:p>
          <a:p>
            <a:r>
              <a:rPr lang="en-US" dirty="0" smtClean="0"/>
              <a:t>Q2. B; Senator</a:t>
            </a:r>
          </a:p>
          <a:p>
            <a:r>
              <a:rPr lang="en-US" dirty="0" smtClean="0"/>
              <a:t>Q3. C; Indianapolis, 1901</a:t>
            </a:r>
            <a:endParaRPr lang="en-US" dirty="0"/>
          </a:p>
        </p:txBody>
      </p:sp>
    </p:spTree>
    <p:extLst>
      <p:ext uri="{BB962C8B-B14F-4D97-AF65-F5344CB8AC3E}">
        <p14:creationId xmlns:p14="http://schemas.microsoft.com/office/powerpoint/2010/main" val="26762412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 McKinley</a:t>
            </a:r>
            <a:endParaRPr lang="en-US" dirty="0"/>
          </a:p>
        </p:txBody>
      </p:sp>
      <p:sp>
        <p:nvSpPr>
          <p:cNvPr id="3" name="Content Placeholder 2"/>
          <p:cNvSpPr>
            <a:spLocks noGrp="1"/>
          </p:cNvSpPr>
          <p:nvPr>
            <p:ph idx="1"/>
          </p:nvPr>
        </p:nvSpPr>
        <p:spPr/>
        <p:txBody>
          <a:bodyPr>
            <a:normAutofit/>
          </a:bodyPr>
          <a:lstStyle/>
          <a:p>
            <a:r>
              <a:rPr lang="en-US" sz="1600" dirty="0" smtClean="0"/>
              <a:t>Q1. What years did McKinley serve in Congress?</a:t>
            </a:r>
          </a:p>
          <a:p>
            <a:r>
              <a:rPr lang="en-US" sz="1600" dirty="0" smtClean="0"/>
              <a:t>A. 1876-1891</a:t>
            </a:r>
          </a:p>
          <a:p>
            <a:r>
              <a:rPr lang="en-US" sz="1600" dirty="0" smtClean="0"/>
              <a:t>B. 1884-1889</a:t>
            </a:r>
          </a:p>
          <a:p>
            <a:r>
              <a:rPr lang="en-US" sz="1600" dirty="0" smtClean="0"/>
              <a:t>C. 1876-1895</a:t>
            </a:r>
          </a:p>
          <a:p>
            <a:r>
              <a:rPr lang="en-US" sz="1600" dirty="0" smtClean="0"/>
              <a:t>Q2. How did McKinley win the election?</a:t>
            </a:r>
          </a:p>
          <a:p>
            <a:r>
              <a:rPr lang="en-US" sz="1600" dirty="0" smtClean="0"/>
              <a:t>A. In a landslide</a:t>
            </a:r>
          </a:p>
          <a:p>
            <a:r>
              <a:rPr lang="en-US" sz="1600" dirty="0" smtClean="0"/>
              <a:t>B. Narrowly</a:t>
            </a:r>
          </a:p>
          <a:p>
            <a:r>
              <a:rPr lang="en-US" sz="1600" dirty="0" smtClean="0"/>
              <a:t>C. Mediocre distance ahead</a:t>
            </a:r>
            <a:endParaRPr lang="en-US" sz="1600" dirty="0"/>
          </a:p>
        </p:txBody>
      </p:sp>
    </p:spTree>
    <p:extLst>
      <p:ext uri="{BB962C8B-B14F-4D97-AF65-F5344CB8AC3E}">
        <p14:creationId xmlns:p14="http://schemas.microsoft.com/office/powerpoint/2010/main" val="20391576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What was his personality?</a:t>
            </a:r>
          </a:p>
          <a:p>
            <a:r>
              <a:rPr lang="en-US" dirty="0" smtClean="0"/>
              <a:t>A. Quiet</a:t>
            </a:r>
          </a:p>
          <a:p>
            <a:r>
              <a:rPr lang="en-US" dirty="0" smtClean="0"/>
              <a:t>B. Talkative</a:t>
            </a:r>
          </a:p>
          <a:p>
            <a:r>
              <a:rPr lang="en-US" dirty="0" smtClean="0"/>
              <a:t>C. Both</a:t>
            </a:r>
            <a:endParaRPr lang="en-US" dirty="0"/>
          </a:p>
        </p:txBody>
      </p:sp>
    </p:spTree>
    <p:extLst>
      <p:ext uri="{BB962C8B-B14F-4D97-AF65-F5344CB8AC3E}">
        <p14:creationId xmlns:p14="http://schemas.microsoft.com/office/powerpoint/2010/main" val="24516013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A; 1876-1891</a:t>
            </a:r>
          </a:p>
          <a:p>
            <a:r>
              <a:rPr lang="en-US" dirty="0" smtClean="0"/>
              <a:t>Q2. B; Narrowly</a:t>
            </a:r>
          </a:p>
          <a:p>
            <a:r>
              <a:rPr lang="en-US" dirty="0" smtClean="0"/>
              <a:t>Q3. A; Quiet</a:t>
            </a:r>
            <a:endParaRPr lang="en-US" dirty="0"/>
          </a:p>
        </p:txBody>
      </p:sp>
    </p:spTree>
    <p:extLst>
      <p:ext uri="{BB962C8B-B14F-4D97-AF65-F5344CB8AC3E}">
        <p14:creationId xmlns:p14="http://schemas.microsoft.com/office/powerpoint/2010/main" val="302693561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1336956"/>
          </a:xfrm>
        </p:spPr>
        <p:txBody>
          <a:bodyPr/>
          <a:lstStyle/>
          <a:p>
            <a:r>
              <a:rPr lang="en-US" dirty="0" smtClean="0"/>
              <a:t>Theodore Roosevelt</a:t>
            </a:r>
            <a:endParaRPr lang="en-US" dirty="0"/>
          </a:p>
        </p:txBody>
      </p:sp>
      <p:sp>
        <p:nvSpPr>
          <p:cNvPr id="3" name="Content Placeholder 2"/>
          <p:cNvSpPr>
            <a:spLocks noGrp="1"/>
          </p:cNvSpPr>
          <p:nvPr>
            <p:ph idx="1"/>
          </p:nvPr>
        </p:nvSpPr>
        <p:spPr/>
        <p:txBody>
          <a:bodyPr>
            <a:normAutofit/>
          </a:bodyPr>
          <a:lstStyle/>
          <a:p>
            <a:r>
              <a:rPr lang="en-US" sz="1600" dirty="0" smtClean="0"/>
              <a:t>Q1. What did he suffer from as a kid?</a:t>
            </a:r>
          </a:p>
          <a:p>
            <a:r>
              <a:rPr lang="en-US" sz="1600" dirty="0" smtClean="0"/>
              <a:t>A. Arthritis</a:t>
            </a:r>
          </a:p>
          <a:p>
            <a:r>
              <a:rPr lang="en-US" sz="1600" dirty="0" smtClean="0"/>
              <a:t>B. Asthma</a:t>
            </a:r>
          </a:p>
          <a:p>
            <a:r>
              <a:rPr lang="en-US" sz="1600" dirty="0" smtClean="0"/>
              <a:t>C. Severe allergies</a:t>
            </a:r>
          </a:p>
          <a:p>
            <a:r>
              <a:rPr lang="en-US" sz="1600" dirty="0" smtClean="0"/>
              <a:t>Q2. What is the name of his famous group?</a:t>
            </a:r>
          </a:p>
          <a:p>
            <a:r>
              <a:rPr lang="en-US" sz="1600" dirty="0" smtClean="0"/>
              <a:t>A. Rough Riders</a:t>
            </a:r>
          </a:p>
          <a:p>
            <a:r>
              <a:rPr lang="en-US" sz="1600" dirty="0" smtClean="0"/>
              <a:t>B. Teddies</a:t>
            </a:r>
          </a:p>
          <a:p>
            <a:r>
              <a:rPr lang="en-US" sz="1600" dirty="0" smtClean="0"/>
              <a:t>C. War Horses</a:t>
            </a:r>
            <a:endParaRPr lang="en-US" sz="1600" dirty="0"/>
          </a:p>
        </p:txBody>
      </p:sp>
    </p:spTree>
    <p:extLst>
      <p:ext uri="{BB962C8B-B14F-4D97-AF65-F5344CB8AC3E}">
        <p14:creationId xmlns:p14="http://schemas.microsoft.com/office/powerpoint/2010/main" val="136680512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What word could describe his two terms?</a:t>
            </a:r>
          </a:p>
          <a:p>
            <a:r>
              <a:rPr lang="en-US" dirty="0" smtClean="0"/>
              <a:t>A. Dragging</a:t>
            </a:r>
          </a:p>
          <a:p>
            <a:r>
              <a:rPr lang="en-US" dirty="0" smtClean="0"/>
              <a:t>B. Eventful</a:t>
            </a:r>
          </a:p>
          <a:p>
            <a:r>
              <a:rPr lang="en-US" dirty="0" smtClean="0"/>
              <a:t>C. Sad</a:t>
            </a:r>
            <a:endParaRPr lang="en-US" dirty="0"/>
          </a:p>
        </p:txBody>
      </p:sp>
    </p:spTree>
    <p:extLst>
      <p:ext uri="{BB962C8B-B14F-4D97-AF65-F5344CB8AC3E}">
        <p14:creationId xmlns:p14="http://schemas.microsoft.com/office/powerpoint/2010/main" val="217361340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B; Asthma</a:t>
            </a:r>
          </a:p>
          <a:p>
            <a:r>
              <a:rPr lang="en-US" dirty="0" smtClean="0"/>
              <a:t>Q2. A; Rough Riders</a:t>
            </a:r>
          </a:p>
          <a:p>
            <a:r>
              <a:rPr lang="en-US" dirty="0" smtClean="0"/>
              <a:t>Q3. B; Eventful  </a:t>
            </a:r>
            <a:endParaRPr lang="en-US" dirty="0"/>
          </a:p>
        </p:txBody>
      </p:sp>
    </p:spTree>
    <p:extLst>
      <p:ext uri="{BB962C8B-B14F-4D97-AF65-F5344CB8AC3E}">
        <p14:creationId xmlns:p14="http://schemas.microsoft.com/office/powerpoint/2010/main" val="201803274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 Howard Taft</a:t>
            </a:r>
            <a:endParaRPr lang="en-US" dirty="0"/>
          </a:p>
        </p:txBody>
      </p:sp>
      <p:sp>
        <p:nvSpPr>
          <p:cNvPr id="3" name="Content Placeholder 2"/>
          <p:cNvSpPr>
            <a:spLocks noGrp="1"/>
          </p:cNvSpPr>
          <p:nvPr>
            <p:ph idx="1"/>
          </p:nvPr>
        </p:nvSpPr>
        <p:spPr/>
        <p:txBody>
          <a:bodyPr>
            <a:normAutofit/>
          </a:bodyPr>
          <a:lstStyle/>
          <a:p>
            <a:r>
              <a:rPr lang="en-US" sz="1600" dirty="0" smtClean="0"/>
              <a:t>Q1. What state(s) joined the Union during his presidency?</a:t>
            </a:r>
          </a:p>
          <a:p>
            <a:r>
              <a:rPr lang="en-US" sz="1600" dirty="0" smtClean="0"/>
              <a:t>A. California</a:t>
            </a:r>
          </a:p>
          <a:p>
            <a:r>
              <a:rPr lang="en-US" sz="1600" dirty="0" smtClean="0"/>
              <a:t>B. Utah and Arizona</a:t>
            </a:r>
          </a:p>
          <a:p>
            <a:r>
              <a:rPr lang="en-US" sz="1600" dirty="0" smtClean="0"/>
              <a:t>C. New Mexico and Arizona</a:t>
            </a:r>
          </a:p>
          <a:p>
            <a:r>
              <a:rPr lang="en-US" sz="1600" dirty="0" smtClean="0"/>
              <a:t>Q2. How many Amendments to the Constitution were approved during his term?</a:t>
            </a:r>
          </a:p>
          <a:p>
            <a:r>
              <a:rPr lang="en-US" sz="1600" dirty="0" smtClean="0"/>
              <a:t>A. 1</a:t>
            </a:r>
          </a:p>
          <a:p>
            <a:r>
              <a:rPr lang="en-US" sz="1600" dirty="0" smtClean="0"/>
              <a:t>B. 2</a:t>
            </a:r>
          </a:p>
          <a:p>
            <a:r>
              <a:rPr lang="en-US" sz="1600" dirty="0" smtClean="0"/>
              <a:t>C. 0 </a:t>
            </a:r>
            <a:endParaRPr lang="en-US" sz="1600" dirty="0"/>
          </a:p>
        </p:txBody>
      </p:sp>
    </p:spTree>
    <p:extLst>
      <p:ext uri="{BB962C8B-B14F-4D97-AF65-F5344CB8AC3E}">
        <p14:creationId xmlns:p14="http://schemas.microsoft.com/office/powerpoint/2010/main" val="1269031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Where was John Adams born?</a:t>
            </a:r>
          </a:p>
          <a:p>
            <a:pPr marL="0" indent="0">
              <a:buNone/>
            </a:pPr>
            <a:r>
              <a:rPr lang="en-US" dirty="0" smtClean="0"/>
              <a:t>A. Connecticut</a:t>
            </a:r>
          </a:p>
          <a:p>
            <a:pPr marL="0" indent="0">
              <a:buNone/>
            </a:pPr>
            <a:r>
              <a:rPr lang="en-US" dirty="0" smtClean="0"/>
              <a:t>B. Massachusetts</a:t>
            </a:r>
          </a:p>
          <a:p>
            <a:pPr marL="0" indent="0">
              <a:buNone/>
            </a:pPr>
            <a:r>
              <a:rPr lang="en-US" dirty="0" smtClean="0"/>
              <a:t>C. Texas</a:t>
            </a:r>
          </a:p>
          <a:p>
            <a:pPr marL="0" indent="0">
              <a:buNone/>
            </a:pPr>
            <a:endParaRPr lang="en-US" dirty="0"/>
          </a:p>
        </p:txBody>
      </p:sp>
    </p:spTree>
    <p:extLst>
      <p:ext uri="{BB962C8B-B14F-4D97-AF65-F5344CB8AC3E}">
        <p14:creationId xmlns:p14="http://schemas.microsoft.com/office/powerpoint/2010/main" val="3191306950"/>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What did he strive for?</a:t>
            </a:r>
          </a:p>
          <a:p>
            <a:r>
              <a:rPr lang="en-US" dirty="0" smtClean="0"/>
              <a:t>A. Low taxes</a:t>
            </a:r>
          </a:p>
          <a:p>
            <a:r>
              <a:rPr lang="en-US" dirty="0" smtClean="0"/>
              <a:t>B. World peace</a:t>
            </a:r>
          </a:p>
          <a:p>
            <a:r>
              <a:rPr lang="en-US" dirty="0" smtClean="0"/>
              <a:t>C. Reducing unemployment</a:t>
            </a:r>
            <a:endParaRPr lang="en-US" dirty="0"/>
          </a:p>
        </p:txBody>
      </p:sp>
    </p:spTree>
    <p:extLst>
      <p:ext uri="{BB962C8B-B14F-4D97-AF65-F5344CB8AC3E}">
        <p14:creationId xmlns:p14="http://schemas.microsoft.com/office/powerpoint/2010/main" val="132604254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C; New Mexico and Arizona</a:t>
            </a:r>
          </a:p>
          <a:p>
            <a:r>
              <a:rPr lang="en-US" dirty="0" smtClean="0"/>
              <a:t>Q2. B; 2</a:t>
            </a:r>
          </a:p>
          <a:p>
            <a:r>
              <a:rPr lang="en-US" dirty="0" smtClean="0"/>
              <a:t>Q3. B; World peace</a:t>
            </a:r>
            <a:endParaRPr lang="en-US" dirty="0"/>
          </a:p>
        </p:txBody>
      </p:sp>
    </p:spTree>
    <p:extLst>
      <p:ext uri="{BB962C8B-B14F-4D97-AF65-F5344CB8AC3E}">
        <p14:creationId xmlns:p14="http://schemas.microsoft.com/office/powerpoint/2010/main" val="69193250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Woodrow Wilson</a:t>
            </a:r>
            <a:endParaRPr lang="en-US" dirty="0"/>
          </a:p>
        </p:txBody>
      </p:sp>
      <p:sp>
        <p:nvSpPr>
          <p:cNvPr id="3" name="Content Placeholder 2"/>
          <p:cNvSpPr>
            <a:spLocks noGrp="1"/>
          </p:cNvSpPr>
          <p:nvPr>
            <p:ph idx="1"/>
          </p:nvPr>
        </p:nvSpPr>
        <p:spPr/>
        <p:txBody>
          <a:bodyPr>
            <a:normAutofit/>
          </a:bodyPr>
          <a:lstStyle/>
          <a:p>
            <a:r>
              <a:rPr lang="en-US" sz="1600" dirty="0" smtClean="0"/>
              <a:t>Q1. What important amendment was approved during his terms?</a:t>
            </a:r>
          </a:p>
          <a:p>
            <a:r>
              <a:rPr lang="en-US" sz="1600" dirty="0" smtClean="0"/>
              <a:t>A. 20</a:t>
            </a:r>
            <a:r>
              <a:rPr lang="en-US" sz="1600" baseline="30000" dirty="0" smtClean="0"/>
              <a:t>th</a:t>
            </a:r>
            <a:endParaRPr lang="en-US" sz="1600" dirty="0" smtClean="0"/>
          </a:p>
          <a:p>
            <a:r>
              <a:rPr lang="en-US" sz="1600" dirty="0" smtClean="0"/>
              <a:t>B. 18</a:t>
            </a:r>
            <a:r>
              <a:rPr lang="en-US" sz="1600" baseline="30000" dirty="0" smtClean="0"/>
              <a:t>th</a:t>
            </a:r>
            <a:endParaRPr lang="en-US" sz="1600" dirty="0" smtClean="0"/>
          </a:p>
          <a:p>
            <a:r>
              <a:rPr lang="en-US" sz="1600" dirty="0" smtClean="0"/>
              <a:t>C. 21</a:t>
            </a:r>
            <a:r>
              <a:rPr lang="en-US" sz="1600" baseline="30000" dirty="0" smtClean="0"/>
              <a:t>st</a:t>
            </a:r>
            <a:endParaRPr lang="en-US" sz="1600" dirty="0" smtClean="0"/>
          </a:p>
          <a:p>
            <a:r>
              <a:rPr lang="en-US" sz="1600" dirty="0" smtClean="0"/>
              <a:t>Q2. His wife was distantly related to-</a:t>
            </a:r>
          </a:p>
          <a:p>
            <a:r>
              <a:rPr lang="en-US" sz="1600" dirty="0" smtClean="0"/>
              <a:t>A. Theodore Roosevelt</a:t>
            </a:r>
          </a:p>
          <a:p>
            <a:r>
              <a:rPr lang="en-US" sz="1600" dirty="0" smtClean="0"/>
              <a:t>B. George Washington</a:t>
            </a:r>
          </a:p>
          <a:p>
            <a:r>
              <a:rPr lang="en-US" sz="1600" dirty="0" smtClean="0"/>
              <a:t>C. Pocahontas</a:t>
            </a:r>
            <a:endParaRPr lang="en-US" sz="1600" dirty="0"/>
          </a:p>
        </p:txBody>
      </p:sp>
    </p:spTree>
    <p:extLst>
      <p:ext uri="{BB962C8B-B14F-4D97-AF65-F5344CB8AC3E}">
        <p14:creationId xmlns:p14="http://schemas.microsoft.com/office/powerpoint/2010/main" val="11242031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What was his first name at birth?</a:t>
            </a:r>
          </a:p>
          <a:p>
            <a:r>
              <a:rPr lang="en-US" dirty="0" smtClean="0"/>
              <a:t>A. James</a:t>
            </a:r>
          </a:p>
          <a:p>
            <a:r>
              <a:rPr lang="en-US" dirty="0" smtClean="0"/>
              <a:t>B. Woodrow</a:t>
            </a:r>
          </a:p>
          <a:p>
            <a:r>
              <a:rPr lang="en-US" dirty="0" smtClean="0"/>
              <a:t>C. Thomas</a:t>
            </a:r>
            <a:endParaRPr lang="en-US" dirty="0"/>
          </a:p>
        </p:txBody>
      </p:sp>
    </p:spTree>
    <p:extLst>
      <p:ext uri="{BB962C8B-B14F-4D97-AF65-F5344CB8AC3E}">
        <p14:creationId xmlns:p14="http://schemas.microsoft.com/office/powerpoint/2010/main" val="29398277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20</a:t>
            </a:r>
            <a:r>
              <a:rPr lang="en-US" baseline="30000" dirty="0" smtClean="0"/>
              <a:t>th</a:t>
            </a:r>
            <a:r>
              <a:rPr lang="en-US" dirty="0" smtClean="0"/>
              <a:t> </a:t>
            </a:r>
          </a:p>
          <a:p>
            <a:r>
              <a:rPr lang="en-US" dirty="0" smtClean="0"/>
              <a:t>Q2. Pocahontas</a:t>
            </a:r>
          </a:p>
          <a:p>
            <a:r>
              <a:rPr lang="en-US" dirty="0" smtClean="0"/>
              <a:t>Q3. </a:t>
            </a:r>
            <a:r>
              <a:rPr lang="en-US" smtClean="0"/>
              <a:t>Thomas</a:t>
            </a:r>
            <a:endParaRPr lang="en-US" dirty="0"/>
          </a:p>
        </p:txBody>
      </p:sp>
    </p:spTree>
    <p:extLst>
      <p:ext uri="{BB962C8B-B14F-4D97-AF65-F5344CB8AC3E}">
        <p14:creationId xmlns:p14="http://schemas.microsoft.com/office/powerpoint/2010/main" val="158626315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Warren G. Harding</a:t>
            </a:r>
            <a:endParaRPr lang="en-US" dirty="0"/>
          </a:p>
        </p:txBody>
      </p:sp>
      <p:sp>
        <p:nvSpPr>
          <p:cNvPr id="3" name="Content Placeholder 2"/>
          <p:cNvSpPr>
            <a:spLocks noGrp="1"/>
          </p:cNvSpPr>
          <p:nvPr>
            <p:ph idx="1"/>
          </p:nvPr>
        </p:nvSpPr>
        <p:spPr/>
        <p:txBody>
          <a:bodyPr>
            <a:normAutofit/>
          </a:bodyPr>
          <a:lstStyle/>
          <a:p>
            <a:r>
              <a:rPr lang="en-US" sz="1600" dirty="0" smtClean="0"/>
              <a:t>Q1.Harding graduated in 3 years from what college?</a:t>
            </a:r>
          </a:p>
          <a:p>
            <a:r>
              <a:rPr lang="en-US" sz="1400" dirty="0" smtClean="0"/>
              <a:t>A. Ohio Central</a:t>
            </a:r>
          </a:p>
          <a:p>
            <a:r>
              <a:rPr lang="en-US" sz="1400" dirty="0" smtClean="0"/>
              <a:t>B. North Carolina </a:t>
            </a:r>
          </a:p>
          <a:p>
            <a:r>
              <a:rPr lang="en-US" sz="1400" dirty="0" smtClean="0"/>
              <a:t>C. Harvard </a:t>
            </a:r>
          </a:p>
          <a:p>
            <a:r>
              <a:rPr lang="en-US" sz="1600" dirty="0" smtClean="0"/>
              <a:t>Q2. What year was he nominated for the presidency?</a:t>
            </a:r>
          </a:p>
          <a:p>
            <a:r>
              <a:rPr lang="en-US" sz="1600" dirty="0" smtClean="0"/>
              <a:t>A. 1919</a:t>
            </a:r>
          </a:p>
          <a:p>
            <a:r>
              <a:rPr lang="en-US" sz="1600" dirty="0" smtClean="0"/>
              <a:t>B. 1921</a:t>
            </a:r>
          </a:p>
          <a:p>
            <a:r>
              <a:rPr lang="en-US" sz="1600" dirty="0" smtClean="0"/>
              <a:t>C. 1920</a:t>
            </a:r>
          </a:p>
          <a:p>
            <a:pPr marL="0" indent="0">
              <a:buNone/>
            </a:pPr>
            <a:endParaRPr lang="en-US" sz="1400" dirty="0"/>
          </a:p>
        </p:txBody>
      </p:sp>
    </p:spTree>
    <p:extLst>
      <p:ext uri="{BB962C8B-B14F-4D97-AF65-F5344CB8AC3E}">
        <p14:creationId xmlns:p14="http://schemas.microsoft.com/office/powerpoint/2010/main" val="223860435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Q3. Harding was the oldest of-</a:t>
            </a:r>
          </a:p>
          <a:p>
            <a:r>
              <a:rPr lang="en-US" dirty="0" smtClean="0"/>
              <a:t>A. 5 children</a:t>
            </a:r>
          </a:p>
          <a:p>
            <a:r>
              <a:rPr lang="en-US" dirty="0" smtClean="0"/>
              <a:t>B. 8 children</a:t>
            </a:r>
          </a:p>
          <a:p>
            <a:r>
              <a:rPr lang="en-US" dirty="0" smtClean="0"/>
              <a:t>C. 2 children</a:t>
            </a:r>
            <a:endParaRPr lang="en-US" dirty="0"/>
          </a:p>
        </p:txBody>
      </p:sp>
    </p:spTree>
    <p:extLst>
      <p:ext uri="{BB962C8B-B14F-4D97-AF65-F5344CB8AC3E}">
        <p14:creationId xmlns:p14="http://schemas.microsoft.com/office/powerpoint/2010/main" val="1787199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A; Ohio Central</a:t>
            </a:r>
          </a:p>
          <a:p>
            <a:r>
              <a:rPr lang="en-US" dirty="0" smtClean="0"/>
              <a:t>Q2. C; 1920</a:t>
            </a:r>
          </a:p>
          <a:p>
            <a:r>
              <a:rPr lang="en-US" dirty="0" smtClean="0"/>
              <a:t>Q3. B; 8 children</a:t>
            </a:r>
            <a:endParaRPr lang="en-US" dirty="0"/>
          </a:p>
        </p:txBody>
      </p:sp>
    </p:spTree>
    <p:extLst>
      <p:ext uri="{BB962C8B-B14F-4D97-AF65-F5344CB8AC3E}">
        <p14:creationId xmlns:p14="http://schemas.microsoft.com/office/powerpoint/2010/main" val="269347455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Calvin Coolidge</a:t>
            </a:r>
            <a:endParaRPr lang="en-US" dirty="0"/>
          </a:p>
        </p:txBody>
      </p:sp>
      <p:sp>
        <p:nvSpPr>
          <p:cNvPr id="3" name="Content Placeholder 2"/>
          <p:cNvSpPr>
            <a:spLocks noGrp="1"/>
          </p:cNvSpPr>
          <p:nvPr>
            <p:ph idx="1"/>
          </p:nvPr>
        </p:nvSpPr>
        <p:spPr/>
        <p:txBody>
          <a:bodyPr>
            <a:normAutofit/>
          </a:bodyPr>
          <a:lstStyle/>
          <a:p>
            <a:r>
              <a:rPr lang="en-US" sz="1600" dirty="0" smtClean="0"/>
              <a:t>Q1. What was his slogan?</a:t>
            </a:r>
          </a:p>
          <a:p>
            <a:r>
              <a:rPr lang="en-US" sz="1600" dirty="0" smtClean="0"/>
              <a:t>A. “Keep Cool with Coolidge”</a:t>
            </a:r>
          </a:p>
          <a:p>
            <a:r>
              <a:rPr lang="en-US" sz="1600" dirty="0" smtClean="0"/>
              <a:t>B. “Cal will Carry America”</a:t>
            </a:r>
          </a:p>
          <a:p>
            <a:r>
              <a:rPr lang="en-US" sz="1600" dirty="0" smtClean="0"/>
              <a:t>C. Both</a:t>
            </a:r>
          </a:p>
          <a:p>
            <a:r>
              <a:rPr lang="en-US" sz="1600" dirty="0" smtClean="0"/>
              <a:t>Q2. What inventions improved our country during his terms?</a:t>
            </a:r>
          </a:p>
          <a:p>
            <a:r>
              <a:rPr lang="en-US" sz="1600" dirty="0" smtClean="0"/>
              <a:t>A. Radios &amp; motion pictures</a:t>
            </a:r>
          </a:p>
          <a:p>
            <a:r>
              <a:rPr lang="en-US" sz="1600" dirty="0" smtClean="0"/>
              <a:t>B. Household appliances</a:t>
            </a:r>
          </a:p>
          <a:p>
            <a:r>
              <a:rPr lang="en-US" sz="1600" dirty="0" smtClean="0"/>
              <a:t>C. All of the above</a:t>
            </a:r>
            <a:endParaRPr lang="en-US" sz="1600" dirty="0"/>
          </a:p>
        </p:txBody>
      </p:sp>
    </p:spTree>
    <p:extLst>
      <p:ext uri="{BB962C8B-B14F-4D97-AF65-F5344CB8AC3E}">
        <p14:creationId xmlns:p14="http://schemas.microsoft.com/office/powerpoint/2010/main" val="1809078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Q3. The Coolidge era was-</a:t>
            </a:r>
          </a:p>
          <a:p>
            <a:r>
              <a:rPr lang="en-US" dirty="0" smtClean="0"/>
              <a:t>A. Prosperous</a:t>
            </a:r>
          </a:p>
          <a:p>
            <a:r>
              <a:rPr lang="en-US" dirty="0" smtClean="0"/>
              <a:t>B. Insufficient</a:t>
            </a:r>
          </a:p>
          <a:p>
            <a:r>
              <a:rPr lang="en-US" dirty="0" smtClean="0"/>
              <a:t>C. Uneventful</a:t>
            </a:r>
            <a:endParaRPr lang="en-US" dirty="0"/>
          </a:p>
        </p:txBody>
      </p:sp>
    </p:spTree>
    <p:extLst>
      <p:ext uri="{BB962C8B-B14F-4D97-AF65-F5344CB8AC3E}">
        <p14:creationId xmlns:p14="http://schemas.microsoft.com/office/powerpoint/2010/main" val="4109958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C. Heart Failure</a:t>
            </a:r>
          </a:p>
          <a:p>
            <a:r>
              <a:rPr lang="en-US" dirty="0" smtClean="0"/>
              <a:t>Q2. C. 0</a:t>
            </a:r>
          </a:p>
          <a:p>
            <a:r>
              <a:rPr lang="en-US" dirty="0" smtClean="0"/>
              <a:t>Q3. B. Massachusetts</a:t>
            </a:r>
            <a:endParaRPr lang="en-US" dirty="0"/>
          </a:p>
        </p:txBody>
      </p:sp>
    </p:spTree>
    <p:extLst>
      <p:ext uri="{BB962C8B-B14F-4D97-AF65-F5344CB8AC3E}">
        <p14:creationId xmlns:p14="http://schemas.microsoft.com/office/powerpoint/2010/main" val="837737410"/>
      </p:ext>
    </p:extLst>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A; “Keep Cool with Coolidge”</a:t>
            </a:r>
          </a:p>
          <a:p>
            <a:r>
              <a:rPr lang="en-US" dirty="0" smtClean="0"/>
              <a:t>Q2. C; All of the above</a:t>
            </a:r>
          </a:p>
          <a:p>
            <a:r>
              <a:rPr lang="en-US" dirty="0" smtClean="0"/>
              <a:t>Q3. A; Prosperous</a:t>
            </a:r>
            <a:endParaRPr lang="en-US" dirty="0"/>
          </a:p>
        </p:txBody>
      </p:sp>
    </p:spTree>
    <p:extLst>
      <p:ext uri="{BB962C8B-B14F-4D97-AF65-F5344CB8AC3E}">
        <p14:creationId xmlns:p14="http://schemas.microsoft.com/office/powerpoint/2010/main" val="407212825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Herbert Hoover</a:t>
            </a:r>
            <a:endParaRPr lang="en-US" dirty="0"/>
          </a:p>
        </p:txBody>
      </p:sp>
      <p:sp>
        <p:nvSpPr>
          <p:cNvPr id="3" name="Content Placeholder 2"/>
          <p:cNvSpPr>
            <a:spLocks noGrp="1"/>
          </p:cNvSpPr>
          <p:nvPr>
            <p:ph idx="1"/>
          </p:nvPr>
        </p:nvSpPr>
        <p:spPr/>
        <p:txBody>
          <a:bodyPr>
            <a:normAutofit/>
          </a:bodyPr>
          <a:lstStyle/>
          <a:p>
            <a:r>
              <a:rPr lang="en-US" sz="1600" dirty="0" smtClean="0"/>
              <a:t>What disaster began in his term?</a:t>
            </a:r>
          </a:p>
          <a:p>
            <a:r>
              <a:rPr lang="en-US" sz="1600" dirty="0" smtClean="0"/>
              <a:t>A. The Dust Bowl</a:t>
            </a:r>
          </a:p>
          <a:p>
            <a:r>
              <a:rPr lang="en-US" sz="1600" dirty="0" smtClean="0"/>
              <a:t>B. The Great Depression</a:t>
            </a:r>
          </a:p>
          <a:p>
            <a:r>
              <a:rPr lang="en-US" sz="1600" dirty="0" smtClean="0"/>
              <a:t>C. Both</a:t>
            </a:r>
          </a:p>
          <a:p>
            <a:r>
              <a:rPr lang="en-US" sz="1600" dirty="0" smtClean="0"/>
              <a:t>Q2. What landmark(s) is/are named after him?</a:t>
            </a:r>
          </a:p>
          <a:p>
            <a:r>
              <a:rPr lang="en-US" sz="1600" dirty="0" smtClean="0"/>
              <a:t>A. The Hoover Dam</a:t>
            </a:r>
          </a:p>
          <a:p>
            <a:r>
              <a:rPr lang="en-US" sz="1600" dirty="0" smtClean="0"/>
              <a:t>B. The Hoover Birthplace</a:t>
            </a:r>
          </a:p>
          <a:p>
            <a:r>
              <a:rPr lang="en-US" sz="1600" dirty="0" smtClean="0"/>
              <a:t>C. Both</a:t>
            </a:r>
            <a:endParaRPr lang="en-US" sz="1600" dirty="0"/>
          </a:p>
        </p:txBody>
      </p:sp>
    </p:spTree>
    <p:extLst>
      <p:ext uri="{BB962C8B-B14F-4D97-AF65-F5344CB8AC3E}">
        <p14:creationId xmlns:p14="http://schemas.microsoft.com/office/powerpoint/2010/main" val="401692354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His birthplace is located in-</a:t>
            </a:r>
          </a:p>
          <a:p>
            <a:r>
              <a:rPr lang="en-US" dirty="0" smtClean="0"/>
              <a:t>A. West Branch, Iowa</a:t>
            </a:r>
          </a:p>
          <a:p>
            <a:r>
              <a:rPr lang="en-US" dirty="0" smtClean="0"/>
              <a:t>B. South Branch, Iowa</a:t>
            </a:r>
          </a:p>
          <a:p>
            <a:r>
              <a:rPr lang="en-US" dirty="0" smtClean="0"/>
              <a:t>C. East Branch, Iowa</a:t>
            </a:r>
            <a:endParaRPr lang="en-US" dirty="0"/>
          </a:p>
        </p:txBody>
      </p:sp>
    </p:spTree>
    <p:extLst>
      <p:ext uri="{BB962C8B-B14F-4D97-AF65-F5344CB8AC3E}">
        <p14:creationId xmlns:p14="http://schemas.microsoft.com/office/powerpoint/2010/main" val="134188694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B; The Great Depression</a:t>
            </a:r>
          </a:p>
          <a:p>
            <a:r>
              <a:rPr lang="en-US" dirty="0" smtClean="0"/>
              <a:t>Q2. C; Both</a:t>
            </a:r>
          </a:p>
          <a:p>
            <a:r>
              <a:rPr lang="en-US" dirty="0" smtClean="0"/>
              <a:t>Q3. A; West Branch, Iowa</a:t>
            </a:r>
            <a:endParaRPr lang="en-US" dirty="0"/>
          </a:p>
        </p:txBody>
      </p:sp>
    </p:spTree>
    <p:extLst>
      <p:ext uri="{BB962C8B-B14F-4D97-AF65-F5344CB8AC3E}">
        <p14:creationId xmlns:p14="http://schemas.microsoft.com/office/powerpoint/2010/main" val="238937906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Franklin D. Roosevelt</a:t>
            </a:r>
            <a:endParaRPr lang="en-US" dirty="0"/>
          </a:p>
        </p:txBody>
      </p:sp>
      <p:sp>
        <p:nvSpPr>
          <p:cNvPr id="3" name="Content Placeholder 2"/>
          <p:cNvSpPr>
            <a:spLocks noGrp="1"/>
          </p:cNvSpPr>
          <p:nvPr>
            <p:ph idx="1"/>
          </p:nvPr>
        </p:nvSpPr>
        <p:spPr/>
        <p:txBody>
          <a:bodyPr>
            <a:normAutofit/>
          </a:bodyPr>
          <a:lstStyle/>
          <a:p>
            <a:r>
              <a:rPr lang="en-US" sz="1600" dirty="0" smtClean="0"/>
              <a:t>Q1. What disaster(s) happened?</a:t>
            </a:r>
          </a:p>
          <a:p>
            <a:r>
              <a:rPr lang="en-US" sz="1600" dirty="0" smtClean="0"/>
              <a:t>A. The Dust Bowls</a:t>
            </a:r>
          </a:p>
          <a:p>
            <a:r>
              <a:rPr lang="en-US" sz="1600" dirty="0" smtClean="0"/>
              <a:t>B. The Bombing of Pearl Harbor</a:t>
            </a:r>
          </a:p>
          <a:p>
            <a:r>
              <a:rPr lang="en-US" sz="1600" dirty="0" smtClean="0"/>
              <a:t>C. Both</a:t>
            </a:r>
          </a:p>
          <a:p>
            <a:r>
              <a:rPr lang="en-US" sz="1600" dirty="0" smtClean="0"/>
              <a:t>Q2. What landmark(s) were opened?</a:t>
            </a:r>
          </a:p>
          <a:p>
            <a:r>
              <a:rPr lang="en-US" sz="1600" dirty="0" smtClean="0"/>
              <a:t>A. Golden Gate Bridge</a:t>
            </a:r>
          </a:p>
          <a:p>
            <a:r>
              <a:rPr lang="en-US" sz="1600" dirty="0" smtClean="0"/>
              <a:t>B. Mount Rushmore</a:t>
            </a:r>
          </a:p>
          <a:p>
            <a:r>
              <a:rPr lang="en-US" sz="1600" dirty="0" smtClean="0"/>
              <a:t>C. Both</a:t>
            </a:r>
            <a:endParaRPr lang="en-US" sz="1600" dirty="0"/>
          </a:p>
        </p:txBody>
      </p:sp>
    </p:spTree>
    <p:extLst>
      <p:ext uri="{BB962C8B-B14F-4D97-AF65-F5344CB8AC3E}">
        <p14:creationId xmlns:p14="http://schemas.microsoft.com/office/powerpoint/2010/main" val="2139180759"/>
      </p:ext>
    </p:extLst>
  </p:cSld>
  <p:clrMapOvr>
    <a:masterClrMapping/>
  </p:clrMapOvr>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dirty="0" smtClean="0"/>
              <a:t>Q3. Who did Roosevelt support during World War II?</a:t>
            </a:r>
          </a:p>
          <a:p>
            <a:r>
              <a:rPr lang="en-US" dirty="0" smtClean="0"/>
              <a:t>A. Britain and France</a:t>
            </a:r>
          </a:p>
          <a:p>
            <a:r>
              <a:rPr lang="en-US" dirty="0" smtClean="0"/>
              <a:t>B. Japan and Germany</a:t>
            </a:r>
          </a:p>
          <a:p>
            <a:r>
              <a:rPr lang="en-US" dirty="0" smtClean="0"/>
              <a:t>C. Neither, he didn’t care</a:t>
            </a:r>
            <a:endParaRPr lang="en-US" dirty="0"/>
          </a:p>
        </p:txBody>
      </p:sp>
    </p:spTree>
    <p:extLst>
      <p:ext uri="{BB962C8B-B14F-4D97-AF65-F5344CB8AC3E}">
        <p14:creationId xmlns:p14="http://schemas.microsoft.com/office/powerpoint/2010/main" val="24727638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C; Both</a:t>
            </a:r>
          </a:p>
          <a:p>
            <a:r>
              <a:rPr lang="en-US" dirty="0" smtClean="0"/>
              <a:t>Q2. C; Both</a:t>
            </a:r>
          </a:p>
          <a:p>
            <a:r>
              <a:rPr lang="en-US" dirty="0" smtClean="0"/>
              <a:t>Q3. A; Britain and France</a:t>
            </a:r>
          </a:p>
          <a:p>
            <a:endParaRPr lang="en-US" dirty="0"/>
          </a:p>
        </p:txBody>
      </p:sp>
    </p:spTree>
    <p:extLst>
      <p:ext uri="{BB962C8B-B14F-4D97-AF65-F5344CB8AC3E}">
        <p14:creationId xmlns:p14="http://schemas.microsoft.com/office/powerpoint/2010/main" val="312376270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Harry S. Truman</a:t>
            </a:r>
            <a:endParaRPr lang="en-US" dirty="0"/>
          </a:p>
        </p:txBody>
      </p:sp>
      <p:sp>
        <p:nvSpPr>
          <p:cNvPr id="3" name="Content Placeholder 2"/>
          <p:cNvSpPr>
            <a:spLocks noGrp="1"/>
          </p:cNvSpPr>
          <p:nvPr>
            <p:ph idx="1"/>
          </p:nvPr>
        </p:nvSpPr>
        <p:spPr/>
        <p:txBody>
          <a:bodyPr>
            <a:normAutofit/>
          </a:bodyPr>
          <a:lstStyle/>
          <a:p>
            <a:r>
              <a:rPr lang="en-US" sz="1600" dirty="0" smtClean="0"/>
              <a:t>Q1. What did a sign on his desk read?</a:t>
            </a:r>
          </a:p>
          <a:p>
            <a:r>
              <a:rPr lang="en-US" sz="1600" dirty="0" smtClean="0"/>
              <a:t>A. “The buck stops here”</a:t>
            </a:r>
          </a:p>
          <a:p>
            <a:r>
              <a:rPr lang="en-US" sz="1600" dirty="0" smtClean="0"/>
              <a:t>B. “To be or not to be”</a:t>
            </a:r>
          </a:p>
          <a:p>
            <a:r>
              <a:rPr lang="en-US" sz="1600" dirty="0" smtClean="0"/>
              <a:t>C. “The only thing we have to fear is fear itself”</a:t>
            </a:r>
          </a:p>
          <a:p>
            <a:r>
              <a:rPr lang="en-US" sz="1600" dirty="0" smtClean="0"/>
              <a:t>Q2. How many atomic bombs did he agree to drop on Japan?</a:t>
            </a:r>
          </a:p>
          <a:p>
            <a:r>
              <a:rPr lang="en-US" sz="1600" dirty="0" smtClean="0"/>
              <a:t>A. 4</a:t>
            </a:r>
          </a:p>
          <a:p>
            <a:r>
              <a:rPr lang="en-US" sz="1600" dirty="0" smtClean="0"/>
              <a:t>B. None</a:t>
            </a:r>
          </a:p>
          <a:p>
            <a:r>
              <a:rPr lang="en-US" sz="1600" dirty="0" smtClean="0"/>
              <a:t>C. 2</a:t>
            </a:r>
            <a:endParaRPr lang="en-US" sz="1600" dirty="0"/>
          </a:p>
        </p:txBody>
      </p:sp>
    </p:spTree>
    <p:extLst>
      <p:ext uri="{BB962C8B-B14F-4D97-AF65-F5344CB8AC3E}">
        <p14:creationId xmlns:p14="http://schemas.microsoft.com/office/powerpoint/2010/main" val="114508758"/>
      </p:ext>
    </p:extLst>
  </p:cSld>
  <p:clrMapOvr>
    <a:masterClrMapping/>
  </p:clrMapOvr>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endParaRPr lang="en-US" b="1" dirty="0"/>
          </a:p>
        </p:txBody>
      </p:sp>
      <p:sp>
        <p:nvSpPr>
          <p:cNvPr id="3" name="Content Placeholder 2"/>
          <p:cNvSpPr>
            <a:spLocks noGrp="1"/>
          </p:cNvSpPr>
          <p:nvPr>
            <p:ph idx="1"/>
          </p:nvPr>
        </p:nvSpPr>
        <p:spPr/>
        <p:txBody>
          <a:bodyPr/>
          <a:lstStyle/>
          <a:p>
            <a:r>
              <a:rPr lang="en-US" dirty="0" smtClean="0"/>
              <a:t>Q3. He was an activist in what category?</a:t>
            </a:r>
          </a:p>
          <a:p>
            <a:r>
              <a:rPr lang="en-US" dirty="0" smtClean="0"/>
              <a:t>A. Defeating Japan</a:t>
            </a:r>
          </a:p>
          <a:p>
            <a:r>
              <a:rPr lang="en-US" dirty="0" smtClean="0"/>
              <a:t>B. World domination</a:t>
            </a:r>
          </a:p>
          <a:p>
            <a:r>
              <a:rPr lang="en-US" dirty="0" smtClean="0"/>
              <a:t>C. Civil rights</a:t>
            </a:r>
            <a:endParaRPr lang="en-US" dirty="0"/>
          </a:p>
        </p:txBody>
      </p:sp>
    </p:spTree>
    <p:extLst>
      <p:ext uri="{BB962C8B-B14F-4D97-AF65-F5344CB8AC3E}">
        <p14:creationId xmlns:p14="http://schemas.microsoft.com/office/powerpoint/2010/main" val="193647257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Q1. A; “The buck stops here”</a:t>
            </a:r>
          </a:p>
          <a:p>
            <a:r>
              <a:rPr lang="en-US" dirty="0" smtClean="0"/>
              <a:t>Q2. C; 2</a:t>
            </a:r>
          </a:p>
          <a:p>
            <a:r>
              <a:rPr lang="en-US" dirty="0" smtClean="0"/>
              <a:t>Q3. C; Civil Rights </a:t>
            </a:r>
            <a:endParaRPr lang="en-US" dirty="0"/>
          </a:p>
        </p:txBody>
      </p:sp>
    </p:spTree>
    <p:extLst>
      <p:ext uri="{BB962C8B-B14F-4D97-AF65-F5344CB8AC3E}">
        <p14:creationId xmlns:p14="http://schemas.microsoft.com/office/powerpoint/2010/main" val="30119035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536</TotalTime>
  <Words>4190</Words>
  <Application>Microsoft Macintosh PowerPoint</Application>
  <PresentationFormat>On-screen Show (4:3)</PresentationFormat>
  <Paragraphs>831</Paragraphs>
  <Slides>132</Slides>
  <Notes>0</Notes>
  <HiddenSlides>0</HiddenSlides>
  <MMClips>0</MMClips>
  <ScaleCrop>false</ScaleCrop>
  <HeadingPairs>
    <vt:vector size="4" baseType="variant">
      <vt:variant>
        <vt:lpstr>Theme</vt:lpstr>
      </vt:variant>
      <vt:variant>
        <vt:i4>1</vt:i4>
      </vt:variant>
      <vt:variant>
        <vt:lpstr>Slide Titles</vt:lpstr>
      </vt:variant>
      <vt:variant>
        <vt:i4>132</vt:i4>
      </vt:variant>
    </vt:vector>
  </HeadingPairs>
  <TitlesOfParts>
    <vt:vector size="133" baseType="lpstr">
      <vt:lpstr>Breeze</vt:lpstr>
      <vt:lpstr>PRESIDENTS QUIZ!!!!!</vt:lpstr>
      <vt:lpstr>Directions &amp; Rules </vt:lpstr>
      <vt:lpstr>PowerPoint Presentation</vt:lpstr>
      <vt:lpstr>George Washington</vt:lpstr>
      <vt:lpstr>Continued</vt:lpstr>
      <vt:lpstr>Answers</vt:lpstr>
      <vt:lpstr>John Adams</vt:lpstr>
      <vt:lpstr>Continued</vt:lpstr>
      <vt:lpstr>Answers</vt:lpstr>
      <vt:lpstr>Thomas Jefferson</vt:lpstr>
      <vt:lpstr>Continued</vt:lpstr>
      <vt:lpstr>Answers</vt:lpstr>
      <vt:lpstr>James Madison</vt:lpstr>
      <vt:lpstr>Continued</vt:lpstr>
      <vt:lpstr>Answers</vt:lpstr>
      <vt:lpstr>James Monroe</vt:lpstr>
      <vt:lpstr>Continued</vt:lpstr>
      <vt:lpstr>Answers</vt:lpstr>
      <vt:lpstr>John Quincy Adams</vt:lpstr>
      <vt:lpstr>Continued</vt:lpstr>
      <vt:lpstr>Answers</vt:lpstr>
      <vt:lpstr>Andrew Jackson</vt:lpstr>
      <vt:lpstr>Continued</vt:lpstr>
      <vt:lpstr>Answers</vt:lpstr>
      <vt:lpstr>Martin Van Buren</vt:lpstr>
      <vt:lpstr>Continued</vt:lpstr>
      <vt:lpstr>Answers</vt:lpstr>
      <vt:lpstr>William H. Harrison</vt:lpstr>
      <vt:lpstr>PowerPoint Presentation</vt:lpstr>
      <vt:lpstr>Answers</vt:lpstr>
      <vt:lpstr>John Tyler </vt:lpstr>
      <vt:lpstr>Continued</vt:lpstr>
      <vt:lpstr>Answers</vt:lpstr>
      <vt:lpstr>James K. Polk</vt:lpstr>
      <vt:lpstr>Continued</vt:lpstr>
      <vt:lpstr>Answers</vt:lpstr>
      <vt:lpstr>Zachary Taylor</vt:lpstr>
      <vt:lpstr>Continued</vt:lpstr>
      <vt:lpstr>Answers</vt:lpstr>
      <vt:lpstr>Millard Fillmore</vt:lpstr>
      <vt:lpstr>Continued</vt:lpstr>
      <vt:lpstr>Answers</vt:lpstr>
      <vt:lpstr>Franklin Pierce</vt:lpstr>
      <vt:lpstr>Continued</vt:lpstr>
      <vt:lpstr>Answers</vt:lpstr>
      <vt:lpstr>James Buchanan</vt:lpstr>
      <vt:lpstr>Continued</vt:lpstr>
      <vt:lpstr>Answers</vt:lpstr>
      <vt:lpstr>Abraham Lincoln</vt:lpstr>
      <vt:lpstr>Continued</vt:lpstr>
      <vt:lpstr>Answers</vt:lpstr>
      <vt:lpstr>Andrew Johnson</vt:lpstr>
      <vt:lpstr>Continued</vt:lpstr>
      <vt:lpstr>Answers</vt:lpstr>
      <vt:lpstr>Ulysses S. Grant</vt:lpstr>
      <vt:lpstr>Continued</vt:lpstr>
      <vt:lpstr>Answers</vt:lpstr>
      <vt:lpstr>Rutherford B. Hayes</vt:lpstr>
      <vt:lpstr>Continued</vt:lpstr>
      <vt:lpstr>Answers</vt:lpstr>
      <vt:lpstr>James A. Garfield</vt:lpstr>
      <vt:lpstr>Continued</vt:lpstr>
      <vt:lpstr>Answers</vt:lpstr>
      <vt:lpstr>Chester A. Arthur</vt:lpstr>
      <vt:lpstr>Continued</vt:lpstr>
      <vt:lpstr>Answers</vt:lpstr>
      <vt:lpstr>Grover Cleveland</vt:lpstr>
      <vt:lpstr>Continued</vt:lpstr>
      <vt:lpstr>Answers</vt:lpstr>
      <vt:lpstr>Benjamin Harrison</vt:lpstr>
      <vt:lpstr>Continued</vt:lpstr>
      <vt:lpstr>Answers</vt:lpstr>
      <vt:lpstr>William McKinley</vt:lpstr>
      <vt:lpstr>Continued</vt:lpstr>
      <vt:lpstr>Answers</vt:lpstr>
      <vt:lpstr>Theodore Roosevelt</vt:lpstr>
      <vt:lpstr>Continued</vt:lpstr>
      <vt:lpstr>Answers</vt:lpstr>
      <vt:lpstr>William Howard Taft</vt:lpstr>
      <vt:lpstr>Continued</vt:lpstr>
      <vt:lpstr>Answers</vt:lpstr>
      <vt:lpstr>Woodrow Wilson</vt:lpstr>
      <vt:lpstr>Continued</vt:lpstr>
      <vt:lpstr>Answers</vt:lpstr>
      <vt:lpstr>Warren G. Harding</vt:lpstr>
      <vt:lpstr>Continued</vt:lpstr>
      <vt:lpstr>Answers</vt:lpstr>
      <vt:lpstr>Calvin Coolidge</vt:lpstr>
      <vt:lpstr>Continued</vt:lpstr>
      <vt:lpstr>Answers</vt:lpstr>
      <vt:lpstr>Herbert Hoover</vt:lpstr>
      <vt:lpstr>Continued</vt:lpstr>
      <vt:lpstr>Answers</vt:lpstr>
      <vt:lpstr>Franklin D. Roosevelt</vt:lpstr>
      <vt:lpstr>Continued</vt:lpstr>
      <vt:lpstr>Answers</vt:lpstr>
      <vt:lpstr>Harry S. Truman</vt:lpstr>
      <vt:lpstr>Continued</vt:lpstr>
      <vt:lpstr>Answers</vt:lpstr>
      <vt:lpstr>Dwight D. Eisenhower</vt:lpstr>
      <vt:lpstr>Continued</vt:lpstr>
      <vt:lpstr>Answers</vt:lpstr>
      <vt:lpstr>John F. Kennedy</vt:lpstr>
      <vt:lpstr>Continued</vt:lpstr>
      <vt:lpstr>Answers</vt:lpstr>
      <vt:lpstr>Lyndon B. Johnson</vt:lpstr>
      <vt:lpstr>Continued</vt:lpstr>
      <vt:lpstr>Answers</vt:lpstr>
      <vt:lpstr>Richard M. Nixon</vt:lpstr>
      <vt:lpstr>Continued</vt:lpstr>
      <vt:lpstr>Answers</vt:lpstr>
      <vt:lpstr>Gerald R. Ford</vt:lpstr>
      <vt:lpstr>Continued</vt:lpstr>
      <vt:lpstr>Answers</vt:lpstr>
      <vt:lpstr>Jimmy Carter</vt:lpstr>
      <vt:lpstr>Continued</vt:lpstr>
      <vt:lpstr>Answers</vt:lpstr>
      <vt:lpstr>Ronald Reagan</vt:lpstr>
      <vt:lpstr>Continued</vt:lpstr>
      <vt:lpstr>Answers</vt:lpstr>
      <vt:lpstr>George H. W. Bush</vt:lpstr>
      <vt:lpstr>Continued</vt:lpstr>
      <vt:lpstr>Answers</vt:lpstr>
      <vt:lpstr>Bill Clinton</vt:lpstr>
      <vt:lpstr>Continued</vt:lpstr>
      <vt:lpstr>Answers</vt:lpstr>
      <vt:lpstr>George W. Bush</vt:lpstr>
      <vt:lpstr>Continued</vt:lpstr>
      <vt:lpstr>Answers</vt:lpstr>
      <vt:lpstr>Barack Obama</vt:lpstr>
      <vt:lpstr>Continued</vt:lpstr>
      <vt:lpstr>Answers</vt:lpstr>
    </vt:vector>
  </TitlesOfParts>
  <Company>UCSD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PRESIDENTS QUIZ!!!!!</dc:title>
  <dc:creator>TechComm</dc:creator>
  <cp:lastModifiedBy>TechComm</cp:lastModifiedBy>
  <cp:revision>58</cp:revision>
  <dcterms:created xsi:type="dcterms:W3CDTF">2013-03-26T17:16:50Z</dcterms:created>
  <dcterms:modified xsi:type="dcterms:W3CDTF">2013-04-04T19:09:30Z</dcterms:modified>
</cp:coreProperties>
</file>